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4"/>
    <p:sldMasterId id="2147483801" r:id="rId5"/>
  </p:sldMasterIdLst>
  <p:notesMasterIdLst>
    <p:notesMasterId r:id="rId42"/>
  </p:notesMasterIdLst>
  <p:sldIdLst>
    <p:sldId id="3825" r:id="rId6"/>
    <p:sldId id="3826" r:id="rId7"/>
    <p:sldId id="3830" r:id="rId8"/>
    <p:sldId id="3828" r:id="rId9"/>
    <p:sldId id="3832" r:id="rId10"/>
    <p:sldId id="3794" r:id="rId11"/>
    <p:sldId id="3836" r:id="rId12"/>
    <p:sldId id="3846" r:id="rId13"/>
    <p:sldId id="3847" r:id="rId14"/>
    <p:sldId id="258" r:id="rId15"/>
    <p:sldId id="3848" r:id="rId16"/>
    <p:sldId id="3849" r:id="rId17"/>
    <p:sldId id="3850" r:id="rId18"/>
    <p:sldId id="3827" r:id="rId19"/>
    <p:sldId id="3831" r:id="rId20"/>
    <p:sldId id="3855" r:id="rId21"/>
    <p:sldId id="256" r:id="rId22"/>
    <p:sldId id="257" r:id="rId23"/>
    <p:sldId id="260" r:id="rId24"/>
    <p:sldId id="261" r:id="rId25"/>
    <p:sldId id="262" r:id="rId26"/>
    <p:sldId id="263" r:id="rId27"/>
    <p:sldId id="275" r:id="rId28"/>
    <p:sldId id="3841" r:id="rId29"/>
    <p:sldId id="278" r:id="rId30"/>
    <p:sldId id="271" r:id="rId31"/>
    <p:sldId id="3842" r:id="rId32"/>
    <p:sldId id="273" r:id="rId33"/>
    <p:sldId id="277" r:id="rId34"/>
    <p:sldId id="264" r:id="rId35"/>
    <p:sldId id="3845" r:id="rId36"/>
    <p:sldId id="3854" r:id="rId37"/>
    <p:sldId id="3834" r:id="rId38"/>
    <p:sldId id="3851" r:id="rId39"/>
    <p:sldId id="3852" r:id="rId40"/>
    <p:sldId id="385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0" userDrawn="1">
          <p15:clr>
            <a:srgbClr val="A4A3A4"/>
          </p15:clr>
        </p15:guide>
        <p15:guide id="2" orient="horz" pos="3408" userDrawn="1">
          <p15:clr>
            <a:srgbClr val="A4A3A4"/>
          </p15:clr>
        </p15:guide>
        <p15:guide id="3" pos="6936" userDrawn="1">
          <p15:clr>
            <a:srgbClr val="A4A3A4"/>
          </p15:clr>
        </p15:guide>
        <p15:guide id="4" pos="74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610C0C-80DA-EDF3-4F92-278C6829E9AD}" v="3" dt="2023-08-22T21:19:43.823"/>
    <p1510:client id="{7D3934D2-3BE9-1378-0301-ABDB29DF266D}" v="55" dt="2023-08-22T21:20:25.464"/>
    <p1510:client id="{8B0826BB-2C0D-48DA-B72F-7122558F05A5}" v="238" vWet="242" dt="2023-08-22T21:19:26.583"/>
    <p1510:client id="{CFBB46D0-9016-C5CB-0225-7A0231A1DE8C}" v="2" dt="2023-08-22T16:07:44.6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78"/>
      </p:cViewPr>
      <p:guideLst>
        <p:guide orient="horz" pos="1200"/>
        <p:guide orient="horz" pos="3408"/>
        <p:guide pos="6936"/>
        <p:guide pos="74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le, Kristen" userId="S::kxlyle@apsk12.org::03170fbe-34d1-4493-90aa-f9cf3021561a" providerId="AD" clId="Web-{3C610C0C-80DA-EDF3-4F92-278C6829E9AD}"/>
    <pc:docChg chg="modSld">
      <pc:chgData name="Lyle, Kristen" userId="S::kxlyle@apsk12.org::03170fbe-34d1-4493-90aa-f9cf3021561a" providerId="AD" clId="Web-{3C610C0C-80DA-EDF3-4F92-278C6829E9AD}" dt="2023-08-22T21:19:43.433" v="1" actId="20577"/>
      <pc:docMkLst>
        <pc:docMk/>
      </pc:docMkLst>
      <pc:sldChg chg="modSp">
        <pc:chgData name="Lyle, Kristen" userId="S::kxlyle@apsk12.org::03170fbe-34d1-4493-90aa-f9cf3021561a" providerId="AD" clId="Web-{3C610C0C-80DA-EDF3-4F92-278C6829E9AD}" dt="2023-08-22T21:19:43.433" v="1" actId="20577"/>
        <pc:sldMkLst>
          <pc:docMk/>
          <pc:sldMk cId="1090564084" sldId="262"/>
        </pc:sldMkLst>
        <pc:spChg chg="mod">
          <ac:chgData name="Lyle, Kristen" userId="S::kxlyle@apsk12.org::03170fbe-34d1-4493-90aa-f9cf3021561a" providerId="AD" clId="Web-{3C610C0C-80DA-EDF3-4F92-278C6829E9AD}" dt="2023-08-22T21:19:43.433" v="1" actId="20577"/>
          <ac:spMkLst>
            <pc:docMk/>
            <pc:sldMk cId="1090564084" sldId="262"/>
            <ac:spMk id="3" creationId="{6FCCB5C7-2EC3-8D9F-DC98-C03697B05CFE}"/>
          </ac:spMkLst>
        </pc:spChg>
      </pc:sldChg>
    </pc:docChg>
  </pc:docChgLst>
  <pc:docChgLst>
    <pc:chgData name="Fluker, Nicole" userId="S::nfluker@apsk12.org::4a892eeb-6355-4898-b320-e2d558e0906c" providerId="AD" clId="Web-{7D3934D2-3BE9-1378-0301-ABDB29DF266D}"/>
    <pc:docChg chg="modSld">
      <pc:chgData name="Fluker, Nicole" userId="S::nfluker@apsk12.org::4a892eeb-6355-4898-b320-e2d558e0906c" providerId="AD" clId="Web-{7D3934D2-3BE9-1378-0301-ABDB29DF266D}" dt="2023-08-22T21:20:25.464" v="54" actId="20577"/>
      <pc:docMkLst>
        <pc:docMk/>
      </pc:docMkLst>
      <pc:sldChg chg="modSp">
        <pc:chgData name="Fluker, Nicole" userId="S::nfluker@apsk12.org::4a892eeb-6355-4898-b320-e2d558e0906c" providerId="AD" clId="Web-{7D3934D2-3BE9-1378-0301-ABDB29DF266D}" dt="2023-08-22T21:20:25.464" v="54" actId="20577"/>
        <pc:sldMkLst>
          <pc:docMk/>
          <pc:sldMk cId="1813910725" sldId="3794"/>
        </pc:sldMkLst>
        <pc:spChg chg="mod">
          <ac:chgData name="Fluker, Nicole" userId="S::nfluker@apsk12.org::4a892eeb-6355-4898-b320-e2d558e0906c" providerId="AD" clId="Web-{7D3934D2-3BE9-1378-0301-ABDB29DF266D}" dt="2023-08-22T21:20:25.464" v="54" actId="20577"/>
          <ac:spMkLst>
            <pc:docMk/>
            <pc:sldMk cId="1813910725" sldId="3794"/>
            <ac:spMk id="4" creationId="{A84DACD0-2773-4975-A2FE-3BD5764E1F61}"/>
          </ac:spMkLst>
        </pc:spChg>
      </pc:sldChg>
    </pc:docChg>
  </pc:docChgLst>
  <pc:docChgLst>
    <pc:chgData name="Gibbons, Keisha" userId="fa079d67-bf11-4c14-96d9-904f97359edf" providerId="ADAL" clId="{8B0826BB-2C0D-48DA-B72F-7122558F05A5}"/>
    <pc:docChg chg="custSel addSld modSld">
      <pc:chgData name="Gibbons, Keisha" userId="fa079d67-bf11-4c14-96d9-904f97359edf" providerId="ADAL" clId="{8B0826BB-2C0D-48DA-B72F-7122558F05A5}" dt="2023-08-22T16:44:36.620" v="249" actId="20577"/>
      <pc:docMkLst>
        <pc:docMk/>
      </pc:docMkLst>
      <pc:sldChg chg="modSp mod">
        <pc:chgData name="Gibbons, Keisha" userId="fa079d67-bf11-4c14-96d9-904f97359edf" providerId="ADAL" clId="{8B0826BB-2C0D-48DA-B72F-7122558F05A5}" dt="2023-08-22T16:10:11.469" v="6" actId="1076"/>
        <pc:sldMkLst>
          <pc:docMk/>
          <pc:sldMk cId="2039424781" sldId="261"/>
        </pc:sldMkLst>
        <pc:picChg chg="mod">
          <ac:chgData name="Gibbons, Keisha" userId="fa079d67-bf11-4c14-96d9-904f97359edf" providerId="ADAL" clId="{8B0826BB-2C0D-48DA-B72F-7122558F05A5}" dt="2023-08-22T16:10:11.469" v="6" actId="1076"/>
          <ac:picMkLst>
            <pc:docMk/>
            <pc:sldMk cId="2039424781" sldId="261"/>
            <ac:picMk id="8" creationId="{ED1B978B-3E92-279B-E0F1-E6D90D9D080E}"/>
          </ac:picMkLst>
        </pc:picChg>
      </pc:sldChg>
      <pc:sldChg chg="modSp mod">
        <pc:chgData name="Gibbons, Keisha" userId="fa079d67-bf11-4c14-96d9-904f97359edf" providerId="ADAL" clId="{8B0826BB-2C0D-48DA-B72F-7122558F05A5}" dt="2023-08-22T16:22:57.548" v="160" actId="20577"/>
        <pc:sldMkLst>
          <pc:docMk/>
          <pc:sldMk cId="1813910725" sldId="3794"/>
        </pc:sldMkLst>
        <pc:spChg chg="mod">
          <ac:chgData name="Gibbons, Keisha" userId="fa079d67-bf11-4c14-96d9-904f97359edf" providerId="ADAL" clId="{8B0826BB-2C0D-48DA-B72F-7122558F05A5}" dt="2023-08-22T16:22:57.548" v="160" actId="20577"/>
          <ac:spMkLst>
            <pc:docMk/>
            <pc:sldMk cId="1813910725" sldId="3794"/>
            <ac:spMk id="5" creationId="{8FCFD254-68A8-4D88-9653-D6F0238D59BD}"/>
          </ac:spMkLst>
        </pc:spChg>
      </pc:sldChg>
      <pc:sldChg chg="modSp mod">
        <pc:chgData name="Gibbons, Keisha" userId="fa079d67-bf11-4c14-96d9-904f97359edf" providerId="ADAL" clId="{8B0826BB-2C0D-48DA-B72F-7122558F05A5}" dt="2023-08-22T16:42:32.689" v="243" actId="166"/>
        <pc:sldMkLst>
          <pc:docMk/>
          <pc:sldMk cId="55160260" sldId="3826"/>
        </pc:sldMkLst>
        <pc:spChg chg="mod ord">
          <ac:chgData name="Gibbons, Keisha" userId="fa079d67-bf11-4c14-96d9-904f97359edf" providerId="ADAL" clId="{8B0826BB-2C0D-48DA-B72F-7122558F05A5}" dt="2023-08-22T16:42:32.689" v="243" actId="166"/>
          <ac:spMkLst>
            <pc:docMk/>
            <pc:sldMk cId="55160260" sldId="3826"/>
            <ac:spMk id="3" creationId="{869C3FD2-AF88-4EF1-AFB7-5D31BD5AA0BF}"/>
          </ac:spMkLst>
        </pc:spChg>
      </pc:sldChg>
      <pc:sldChg chg="addSp modSp mod">
        <pc:chgData name="Gibbons, Keisha" userId="fa079d67-bf11-4c14-96d9-904f97359edf" providerId="ADAL" clId="{8B0826BB-2C0D-48DA-B72F-7122558F05A5}" dt="2023-08-22T16:30:05.930" v="240" actId="1076"/>
        <pc:sldMkLst>
          <pc:docMk/>
          <pc:sldMk cId="962258905" sldId="3834"/>
        </pc:sldMkLst>
        <pc:graphicFrameChg chg="modGraphic">
          <ac:chgData name="Gibbons, Keisha" userId="fa079d67-bf11-4c14-96d9-904f97359edf" providerId="ADAL" clId="{8B0826BB-2C0D-48DA-B72F-7122558F05A5}" dt="2023-08-22T16:27:05.746" v="230" actId="14734"/>
          <ac:graphicFrameMkLst>
            <pc:docMk/>
            <pc:sldMk cId="962258905" sldId="3834"/>
            <ac:graphicFrameMk id="10" creationId="{F87CCAB8-58C6-0142-A170-02E88FAF48B2}"/>
          </ac:graphicFrameMkLst>
        </pc:graphicFrameChg>
        <pc:picChg chg="add mod">
          <ac:chgData name="Gibbons, Keisha" userId="fa079d67-bf11-4c14-96d9-904f97359edf" providerId="ADAL" clId="{8B0826BB-2C0D-48DA-B72F-7122558F05A5}" dt="2023-08-22T16:30:05.930" v="240" actId="1076"/>
          <ac:picMkLst>
            <pc:docMk/>
            <pc:sldMk cId="962258905" sldId="3834"/>
            <ac:picMk id="3" creationId="{76C4A85B-D23F-0F50-FE34-4B93135DCE93}"/>
          </ac:picMkLst>
        </pc:picChg>
        <pc:picChg chg="mod">
          <ac:chgData name="Gibbons, Keisha" userId="fa079d67-bf11-4c14-96d9-904f97359edf" providerId="ADAL" clId="{8B0826BB-2C0D-48DA-B72F-7122558F05A5}" dt="2023-08-22T16:27:15.015" v="232" actId="1076"/>
          <ac:picMkLst>
            <pc:docMk/>
            <pc:sldMk cId="962258905" sldId="3834"/>
            <ac:picMk id="14" creationId="{3401CEA9-82BD-814C-AF15-B38C590C0079}"/>
          </ac:picMkLst>
        </pc:picChg>
        <pc:picChg chg="mod">
          <ac:chgData name="Gibbons, Keisha" userId="fa079d67-bf11-4c14-96d9-904f97359edf" providerId="ADAL" clId="{8B0826BB-2C0D-48DA-B72F-7122558F05A5}" dt="2023-08-22T16:27:16.897" v="233" actId="1076"/>
          <ac:picMkLst>
            <pc:docMk/>
            <pc:sldMk cId="962258905" sldId="3834"/>
            <ac:picMk id="18" creationId="{426E8F32-A3C1-77B9-9A93-C0E319554B86}"/>
          </ac:picMkLst>
        </pc:picChg>
        <pc:picChg chg="mod">
          <ac:chgData name="Gibbons, Keisha" userId="fa079d67-bf11-4c14-96d9-904f97359edf" providerId="ADAL" clId="{8B0826BB-2C0D-48DA-B72F-7122558F05A5}" dt="2023-08-22T16:27:19.488" v="234" actId="1076"/>
          <ac:picMkLst>
            <pc:docMk/>
            <pc:sldMk cId="962258905" sldId="3834"/>
            <ac:picMk id="20" creationId="{EBA631FC-00E1-A868-5524-CAF350921240}"/>
          </ac:picMkLst>
        </pc:picChg>
      </pc:sldChg>
      <pc:sldChg chg="modSp mod">
        <pc:chgData name="Gibbons, Keisha" userId="fa079d67-bf11-4c14-96d9-904f97359edf" providerId="ADAL" clId="{8B0826BB-2C0D-48DA-B72F-7122558F05A5}" dt="2023-08-22T16:44:36.620" v="249" actId="20577"/>
        <pc:sldMkLst>
          <pc:docMk/>
          <pc:sldMk cId="2451081993" sldId="3849"/>
        </pc:sldMkLst>
        <pc:graphicFrameChg chg="modGraphic">
          <ac:chgData name="Gibbons, Keisha" userId="fa079d67-bf11-4c14-96d9-904f97359edf" providerId="ADAL" clId="{8B0826BB-2C0D-48DA-B72F-7122558F05A5}" dt="2023-08-22T16:44:36.620" v="249" actId="20577"/>
          <ac:graphicFrameMkLst>
            <pc:docMk/>
            <pc:sldMk cId="2451081993" sldId="3849"/>
            <ac:graphicFrameMk id="6" creationId="{723CAADD-CECF-61BF-EC04-7146CD5BCB46}"/>
          </ac:graphicFrameMkLst>
        </pc:graphicFrameChg>
      </pc:sldChg>
      <pc:sldChg chg="addSp modSp mod">
        <pc:chgData name="Gibbons, Keisha" userId="fa079d67-bf11-4c14-96d9-904f97359edf" providerId="ADAL" clId="{8B0826BB-2C0D-48DA-B72F-7122558F05A5}" dt="2023-08-22T16:16:39.999" v="16" actId="20577"/>
        <pc:sldMkLst>
          <pc:docMk/>
          <pc:sldMk cId="1452951770" sldId="3851"/>
        </pc:sldMkLst>
        <pc:graphicFrameChg chg="mod modGraphic">
          <ac:chgData name="Gibbons, Keisha" userId="fa079d67-bf11-4c14-96d9-904f97359edf" providerId="ADAL" clId="{8B0826BB-2C0D-48DA-B72F-7122558F05A5}" dt="2023-08-22T16:16:39.999" v="16" actId="20577"/>
          <ac:graphicFrameMkLst>
            <pc:docMk/>
            <pc:sldMk cId="1452951770" sldId="3851"/>
            <ac:graphicFrameMk id="10" creationId="{F87CCAB8-58C6-0142-A170-02E88FAF48B2}"/>
          </ac:graphicFrameMkLst>
        </pc:graphicFrameChg>
        <pc:picChg chg="add mod">
          <ac:chgData name="Gibbons, Keisha" userId="fa079d67-bf11-4c14-96d9-904f97359edf" providerId="ADAL" clId="{8B0826BB-2C0D-48DA-B72F-7122558F05A5}" dt="2023-08-22T16:16:24.926" v="14" actId="1076"/>
          <ac:picMkLst>
            <pc:docMk/>
            <pc:sldMk cId="1452951770" sldId="3851"/>
            <ac:picMk id="3" creationId="{E966EBEC-5265-B08D-6C34-98097677B6F8}"/>
          </ac:picMkLst>
        </pc:picChg>
      </pc:sldChg>
      <pc:sldChg chg="modSp mod">
        <pc:chgData name="Gibbons, Keisha" userId="fa079d67-bf11-4c14-96d9-904f97359edf" providerId="ADAL" clId="{8B0826BB-2C0D-48DA-B72F-7122558F05A5}" dt="2023-08-22T15:24:29.696" v="1" actId="1076"/>
        <pc:sldMkLst>
          <pc:docMk/>
          <pc:sldMk cId="2144058844" sldId="3854"/>
        </pc:sldMkLst>
        <pc:spChg chg="mod">
          <ac:chgData name="Gibbons, Keisha" userId="fa079d67-bf11-4c14-96d9-904f97359edf" providerId="ADAL" clId="{8B0826BB-2C0D-48DA-B72F-7122558F05A5}" dt="2023-08-22T15:24:29.696" v="1" actId="1076"/>
          <ac:spMkLst>
            <pc:docMk/>
            <pc:sldMk cId="2144058844" sldId="3854"/>
            <ac:spMk id="3" creationId="{7187A581-14E2-A5F1-1317-8D5B92B256A4}"/>
          </ac:spMkLst>
        </pc:spChg>
      </pc:sldChg>
      <pc:sldChg chg="addSp delSp modSp new mod setBg">
        <pc:chgData name="Gibbons, Keisha" userId="fa079d67-bf11-4c14-96d9-904f97359edf" providerId="ADAL" clId="{8B0826BB-2C0D-48DA-B72F-7122558F05A5}" dt="2023-08-22T16:39:18.138" v="242" actId="478"/>
        <pc:sldMkLst>
          <pc:docMk/>
          <pc:sldMk cId="1152166519" sldId="3855"/>
        </pc:sldMkLst>
        <pc:spChg chg="mod">
          <ac:chgData name="Gibbons, Keisha" userId="fa079d67-bf11-4c14-96d9-904f97359edf" providerId="ADAL" clId="{8B0826BB-2C0D-48DA-B72F-7122558F05A5}" dt="2023-08-22T16:21:50.383" v="111" actId="20577"/>
          <ac:spMkLst>
            <pc:docMk/>
            <pc:sldMk cId="1152166519" sldId="3855"/>
            <ac:spMk id="2" creationId="{FE23AE30-A091-7409-A296-D971EAA9F315}"/>
          </ac:spMkLst>
        </pc:spChg>
        <pc:spChg chg="del">
          <ac:chgData name="Gibbons, Keisha" userId="fa079d67-bf11-4c14-96d9-904f97359edf" providerId="ADAL" clId="{8B0826BB-2C0D-48DA-B72F-7122558F05A5}" dt="2023-08-22T16:19:25.045" v="88" actId="478"/>
          <ac:spMkLst>
            <pc:docMk/>
            <pc:sldMk cId="1152166519" sldId="3855"/>
            <ac:spMk id="3" creationId="{8801EBCC-F9F9-5894-EC3A-EFE34BBF4EE6}"/>
          </ac:spMkLst>
        </pc:spChg>
        <pc:spChg chg="del mod">
          <ac:chgData name="Gibbons, Keisha" userId="fa079d67-bf11-4c14-96d9-904f97359edf" providerId="ADAL" clId="{8B0826BB-2C0D-48DA-B72F-7122558F05A5}" dt="2023-08-22T16:20:44.529" v="95" actId="931"/>
          <ac:spMkLst>
            <pc:docMk/>
            <pc:sldMk cId="1152166519" sldId="3855"/>
            <ac:spMk id="4" creationId="{65922653-6958-B05C-D5B1-5E020D873DCE}"/>
          </ac:spMkLst>
        </pc:spChg>
        <pc:spChg chg="del">
          <ac:chgData name="Gibbons, Keisha" userId="fa079d67-bf11-4c14-96d9-904f97359edf" providerId="ADAL" clId="{8B0826BB-2C0D-48DA-B72F-7122558F05A5}" dt="2023-08-22T16:19:29.887" v="89" actId="478"/>
          <ac:spMkLst>
            <pc:docMk/>
            <pc:sldMk cId="1152166519" sldId="3855"/>
            <ac:spMk id="5" creationId="{B3471D7D-6EAA-E13C-CA0D-B8C95EA68D92}"/>
          </ac:spMkLst>
        </pc:spChg>
        <pc:spChg chg="del">
          <ac:chgData name="Gibbons, Keisha" userId="fa079d67-bf11-4c14-96d9-904f97359edf" providerId="ADAL" clId="{8B0826BB-2C0D-48DA-B72F-7122558F05A5}" dt="2023-08-22T16:19:47.537" v="92" actId="478"/>
          <ac:spMkLst>
            <pc:docMk/>
            <pc:sldMk cId="1152166519" sldId="3855"/>
            <ac:spMk id="6" creationId="{CDA0D854-EE71-9836-389D-B27EBD481509}"/>
          </ac:spMkLst>
        </pc:spChg>
        <pc:spChg chg="del mod">
          <ac:chgData name="Gibbons, Keisha" userId="fa079d67-bf11-4c14-96d9-904f97359edf" providerId="ADAL" clId="{8B0826BB-2C0D-48DA-B72F-7122558F05A5}" dt="2023-08-22T16:39:18.138" v="242" actId="478"/>
          <ac:spMkLst>
            <pc:docMk/>
            <pc:sldMk cId="1152166519" sldId="3855"/>
            <ac:spMk id="7" creationId="{2DC2EB62-3B82-D62A-E3C3-9B9331F1903E}"/>
          </ac:spMkLst>
        </pc:spChg>
        <pc:spChg chg="del mod">
          <ac:chgData name="Gibbons, Keisha" userId="fa079d67-bf11-4c14-96d9-904f97359edf" providerId="ADAL" clId="{8B0826BB-2C0D-48DA-B72F-7122558F05A5}" dt="2023-08-22T16:39:14.234" v="241" actId="478"/>
          <ac:spMkLst>
            <pc:docMk/>
            <pc:sldMk cId="1152166519" sldId="3855"/>
            <ac:spMk id="8" creationId="{33BC58D4-C8B9-9FDA-B0F3-E35D6FC37869}"/>
          </ac:spMkLst>
        </pc:spChg>
        <pc:spChg chg="mod">
          <ac:chgData name="Gibbons, Keisha" userId="fa079d67-bf11-4c14-96d9-904f97359edf" providerId="ADAL" clId="{8B0826BB-2C0D-48DA-B72F-7122558F05A5}" dt="2023-08-22T16:20:49.246" v="96" actId="26606"/>
          <ac:spMkLst>
            <pc:docMk/>
            <pc:sldMk cId="1152166519" sldId="3855"/>
            <ac:spMk id="9" creationId="{54D7AA4B-05DA-01F2-D6B5-6AC3FB605FB0}"/>
          </ac:spMkLst>
        </pc:spChg>
        <pc:spChg chg="del">
          <ac:chgData name="Gibbons, Keisha" userId="fa079d67-bf11-4c14-96d9-904f97359edf" providerId="ADAL" clId="{8B0826BB-2C0D-48DA-B72F-7122558F05A5}" dt="2023-08-22T16:19:35.593" v="90" actId="478"/>
          <ac:spMkLst>
            <pc:docMk/>
            <pc:sldMk cId="1152166519" sldId="3855"/>
            <ac:spMk id="10" creationId="{F8DB46C5-4D16-FF51-0855-1210E6D0DE25}"/>
          </ac:spMkLst>
        </pc:spChg>
        <pc:spChg chg="del">
          <ac:chgData name="Gibbons, Keisha" userId="fa079d67-bf11-4c14-96d9-904f97359edf" providerId="ADAL" clId="{8B0826BB-2C0D-48DA-B72F-7122558F05A5}" dt="2023-08-22T16:19:40.703" v="91" actId="478"/>
          <ac:spMkLst>
            <pc:docMk/>
            <pc:sldMk cId="1152166519" sldId="3855"/>
            <ac:spMk id="11" creationId="{21B5684C-B32C-AA88-48F4-E9D5301FB82F}"/>
          </ac:spMkLst>
        </pc:spChg>
        <pc:spChg chg="add del">
          <ac:chgData name="Gibbons, Keisha" userId="fa079d67-bf11-4c14-96d9-904f97359edf" providerId="ADAL" clId="{8B0826BB-2C0D-48DA-B72F-7122558F05A5}" dt="2023-08-22T16:21:38.286" v="100"/>
          <ac:spMkLst>
            <pc:docMk/>
            <pc:sldMk cId="1152166519" sldId="3855"/>
            <ac:spMk id="17" creationId="{EFBC3550-B9D8-278C-256B-42B4BCD70CFD}"/>
          </ac:spMkLst>
        </pc:spChg>
        <pc:spChg chg="add">
          <ac:chgData name="Gibbons, Keisha" userId="fa079d67-bf11-4c14-96d9-904f97359edf" providerId="ADAL" clId="{8B0826BB-2C0D-48DA-B72F-7122558F05A5}" dt="2023-08-22T16:20:49.246" v="96" actId="26606"/>
          <ac:spMkLst>
            <pc:docMk/>
            <pc:sldMk cId="1152166519" sldId="3855"/>
            <ac:spMk id="20" creationId="{23DA7759-3209-4FE2-96D1-4EEDD81E9EA0}"/>
          </ac:spMkLst>
        </pc:spChg>
        <pc:spChg chg="add">
          <ac:chgData name="Gibbons, Keisha" userId="fa079d67-bf11-4c14-96d9-904f97359edf" providerId="ADAL" clId="{8B0826BB-2C0D-48DA-B72F-7122558F05A5}" dt="2023-08-22T16:20:49.246" v="96" actId="26606"/>
          <ac:spMkLst>
            <pc:docMk/>
            <pc:sldMk cId="1152166519" sldId="3855"/>
            <ac:spMk id="22" creationId="{41460DAD-8769-4C9F-9C8C-BB0443909D76}"/>
          </ac:spMkLst>
        </pc:spChg>
        <pc:spChg chg="add">
          <ac:chgData name="Gibbons, Keisha" userId="fa079d67-bf11-4c14-96d9-904f97359edf" providerId="ADAL" clId="{8B0826BB-2C0D-48DA-B72F-7122558F05A5}" dt="2023-08-22T16:20:49.246" v="96" actId="26606"/>
          <ac:spMkLst>
            <pc:docMk/>
            <pc:sldMk cId="1152166519" sldId="3855"/>
            <ac:spMk id="24" creationId="{1CD81A2A-6ED4-4EF4-A14C-912D31E14800}"/>
          </ac:spMkLst>
        </pc:spChg>
        <pc:spChg chg="add">
          <ac:chgData name="Gibbons, Keisha" userId="fa079d67-bf11-4c14-96d9-904f97359edf" providerId="ADAL" clId="{8B0826BB-2C0D-48DA-B72F-7122558F05A5}" dt="2023-08-22T16:20:49.246" v="96" actId="26606"/>
          <ac:spMkLst>
            <pc:docMk/>
            <pc:sldMk cId="1152166519" sldId="3855"/>
            <ac:spMk id="26" creationId="{1661932C-CA15-4E17-B115-FAE7CBEE4789}"/>
          </ac:spMkLst>
        </pc:spChg>
        <pc:spChg chg="add">
          <ac:chgData name="Gibbons, Keisha" userId="fa079d67-bf11-4c14-96d9-904f97359edf" providerId="ADAL" clId="{8B0826BB-2C0D-48DA-B72F-7122558F05A5}" dt="2023-08-22T16:20:49.246" v="96" actId="26606"/>
          <ac:spMkLst>
            <pc:docMk/>
            <pc:sldMk cId="1152166519" sldId="3855"/>
            <ac:spMk id="28" creationId="{8590ADD5-9383-4D3D-9047-3DA2593CCB5D}"/>
          </ac:spMkLst>
        </pc:spChg>
        <pc:spChg chg="add">
          <ac:chgData name="Gibbons, Keisha" userId="fa079d67-bf11-4c14-96d9-904f97359edf" providerId="ADAL" clId="{8B0826BB-2C0D-48DA-B72F-7122558F05A5}" dt="2023-08-22T16:20:49.246" v="96" actId="26606"/>
          <ac:spMkLst>
            <pc:docMk/>
            <pc:sldMk cId="1152166519" sldId="3855"/>
            <ac:spMk id="30" creationId="{DABE3E45-88CF-45D8-8D40-C773324D93F6}"/>
          </ac:spMkLst>
        </pc:spChg>
        <pc:spChg chg="add">
          <ac:chgData name="Gibbons, Keisha" userId="fa079d67-bf11-4c14-96d9-904f97359edf" providerId="ADAL" clId="{8B0826BB-2C0D-48DA-B72F-7122558F05A5}" dt="2023-08-22T16:20:49.246" v="96" actId="26606"/>
          <ac:spMkLst>
            <pc:docMk/>
            <pc:sldMk cId="1152166519" sldId="3855"/>
            <ac:spMk id="34" creationId="{B91ECDA9-56DC-4270-8F33-01C5637B8CEB}"/>
          </ac:spMkLst>
        </pc:spChg>
        <pc:spChg chg="add">
          <ac:chgData name="Gibbons, Keisha" userId="fa079d67-bf11-4c14-96d9-904f97359edf" providerId="ADAL" clId="{8B0826BB-2C0D-48DA-B72F-7122558F05A5}" dt="2023-08-22T16:20:49.246" v="96" actId="26606"/>
          <ac:spMkLst>
            <pc:docMk/>
            <pc:sldMk cId="1152166519" sldId="3855"/>
            <ac:spMk id="36" creationId="{75F47824-961D-465D-84F9-EAE11BC6173B}"/>
          </ac:spMkLst>
        </pc:spChg>
        <pc:spChg chg="add">
          <ac:chgData name="Gibbons, Keisha" userId="fa079d67-bf11-4c14-96d9-904f97359edf" providerId="ADAL" clId="{8B0826BB-2C0D-48DA-B72F-7122558F05A5}" dt="2023-08-22T16:20:49.246" v="96" actId="26606"/>
          <ac:spMkLst>
            <pc:docMk/>
            <pc:sldMk cId="1152166519" sldId="3855"/>
            <ac:spMk id="38" creationId="{FEC9DA3E-C1D7-472D-B7C0-F71AE41FBA23}"/>
          </ac:spMkLst>
        </pc:spChg>
        <pc:picChg chg="add mod">
          <ac:chgData name="Gibbons, Keisha" userId="fa079d67-bf11-4c14-96d9-904f97359edf" providerId="ADAL" clId="{8B0826BB-2C0D-48DA-B72F-7122558F05A5}" dt="2023-08-22T16:21:01.349" v="99" actId="1076"/>
          <ac:picMkLst>
            <pc:docMk/>
            <pc:sldMk cId="1152166519" sldId="3855"/>
            <ac:picMk id="13" creationId="{2E066981-D006-60A9-C53A-F0B1AFFA9752}"/>
          </ac:picMkLst>
        </pc:picChg>
        <pc:picChg chg="add mod">
          <ac:chgData name="Gibbons, Keisha" userId="fa079d67-bf11-4c14-96d9-904f97359edf" providerId="ADAL" clId="{8B0826BB-2C0D-48DA-B72F-7122558F05A5}" dt="2023-08-22T16:21:47.161" v="102" actId="14100"/>
          <ac:picMkLst>
            <pc:docMk/>
            <pc:sldMk cId="1152166519" sldId="3855"/>
            <ac:picMk id="14" creationId="{18117530-A26F-801F-D8CB-43DAED512A20}"/>
          </ac:picMkLst>
        </pc:picChg>
        <pc:cxnChg chg="add">
          <ac:chgData name="Gibbons, Keisha" userId="fa079d67-bf11-4c14-96d9-904f97359edf" providerId="ADAL" clId="{8B0826BB-2C0D-48DA-B72F-7122558F05A5}" dt="2023-08-22T16:20:49.246" v="96" actId="26606"/>
          <ac:cxnSpMkLst>
            <pc:docMk/>
            <pc:sldMk cId="1152166519" sldId="3855"/>
            <ac:cxnSpMk id="32" creationId="{49CD1692-827B-4C8D-B4A1-134FD04CF45C}"/>
          </ac:cxnSpMkLst>
        </pc:cxnChg>
      </pc:sldChg>
    </pc:docChg>
  </pc:docChgLst>
  <pc:docChgLst>
    <pc:chgData name="Gibbons, Keisha" userId="S::kgibbons@apsk12.org::fa079d67-bf11-4c14-96d9-904f97359edf" providerId="AD" clId="Web-{CFBB46D0-9016-C5CB-0225-7A0231A1DE8C}"/>
    <pc:docChg chg="modSld">
      <pc:chgData name="Gibbons, Keisha" userId="S::kgibbons@apsk12.org::fa079d67-bf11-4c14-96d9-904f97359edf" providerId="AD" clId="Web-{CFBB46D0-9016-C5CB-0225-7A0231A1DE8C}" dt="2023-08-22T16:07:44.634" v="1" actId="20577"/>
      <pc:docMkLst>
        <pc:docMk/>
      </pc:docMkLst>
      <pc:sldChg chg="modSp">
        <pc:chgData name="Gibbons, Keisha" userId="S::kgibbons@apsk12.org::fa079d67-bf11-4c14-96d9-904f97359edf" providerId="AD" clId="Web-{CFBB46D0-9016-C5CB-0225-7A0231A1DE8C}" dt="2023-08-22T16:07:44.634" v="1" actId="20577"/>
        <pc:sldMkLst>
          <pc:docMk/>
          <pc:sldMk cId="1813910725" sldId="3794"/>
        </pc:sldMkLst>
        <pc:spChg chg="mod">
          <ac:chgData name="Gibbons, Keisha" userId="S::kgibbons@apsk12.org::fa079d67-bf11-4c14-96d9-904f97359edf" providerId="AD" clId="Web-{CFBB46D0-9016-C5CB-0225-7A0231A1DE8C}" dt="2023-08-22T16:07:44.634" v="1" actId="20577"/>
          <ac:spMkLst>
            <pc:docMk/>
            <pc:sldMk cId="1813910725" sldId="3794"/>
            <ac:spMk id="5" creationId="{8FCFD254-68A8-4D88-9653-D6F0238D59BD}"/>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diagrams/_rels/data2.xml.rels><?xml version="1.0" encoding="UTF-8" standalone="yes"?>
<Relationships xmlns="http://schemas.openxmlformats.org/package/2006/relationships"><Relationship Id="rId1"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72703F-EB58-4B0C-8B2A-EDF2A51B2C6C}" type="doc">
      <dgm:prSet loTypeId="urn:microsoft.com/office/officeart/2019/1/layout/PeoplePortraitsList" loCatId="profile" qsTypeId="urn:microsoft.com/office/officeart/2005/8/quickstyle/simple1" qsCatId="simple" csTypeId="urn:microsoft.com/office/officeart/2005/8/colors/colorful2" csCatId="colorful" phldr="1"/>
      <dgm:spPr/>
      <dgm:t>
        <a:bodyPr/>
        <a:lstStyle/>
        <a:p>
          <a:endParaRPr lang="en-US"/>
        </a:p>
      </dgm:t>
    </dgm:pt>
    <dgm:pt modelId="{23CA95F9-8BCF-40C1-B842-BCFFD43632F6}">
      <dgm:prSet custT="1"/>
      <dgm:spPr/>
      <dgm:t>
        <a:bodyPr/>
        <a:lstStyle/>
        <a:p>
          <a:pPr algn="ctr">
            <a:lnSpc>
              <a:spcPct val="100000"/>
            </a:lnSpc>
            <a:defRPr b="1" spc="20">
              <a:latin typeface="+mj-lt"/>
            </a:defRPr>
          </a:pPr>
          <a:r>
            <a:rPr lang="en-US" sz="2800" b="0">
              <a:solidFill>
                <a:sysClr val="windowText" lastClr="000000"/>
              </a:solidFill>
            </a:rPr>
            <a:t>Keisha Gibbons</a:t>
          </a:r>
          <a:br>
            <a:rPr lang="en-US" sz="1600">
              <a:solidFill>
                <a:sysClr val="windowText" lastClr="000000"/>
              </a:solidFill>
            </a:rPr>
          </a:br>
          <a:r>
            <a:rPr lang="en-US" sz="1600" b="0">
              <a:solidFill>
                <a:sysClr val="windowText" lastClr="000000"/>
              </a:solidFill>
              <a:latin typeface="+mn-lt"/>
            </a:rPr>
            <a:t>Principal</a:t>
          </a:r>
        </a:p>
      </dgm:t>
    </dgm:pt>
    <dgm:pt modelId="{FC4F4986-5DCD-4DC2-B7FD-2C5FABEF9979}" type="parTrans" cxnId="{E6EDE7CF-5B3F-4E2C-99EE-D5462F0EC9CE}">
      <dgm:prSet/>
      <dgm:spPr/>
      <dgm:t>
        <a:bodyPr/>
        <a:lstStyle/>
        <a:p>
          <a:endParaRPr lang="en-US"/>
        </a:p>
      </dgm:t>
    </dgm:pt>
    <dgm:pt modelId="{D868EA7F-D868-4231-86D5-66D9B2DF2F62}" type="sibTrans" cxnId="{E6EDE7CF-5B3F-4E2C-99EE-D5462F0EC9CE}">
      <dgm:prSet/>
      <dgm:spPr/>
      <dgm:t>
        <a:bodyPr/>
        <a:lstStyle/>
        <a:p>
          <a:endParaRPr lang="en-US"/>
        </a:p>
      </dgm:t>
    </dgm:pt>
    <dgm:pt modelId="{1E293C9C-50F7-4DF0-A45F-EF6AA41E15B2}">
      <dgm:prSet custT="1"/>
      <dgm:spPr/>
      <dgm:t>
        <a:bodyPr/>
        <a:lstStyle/>
        <a:p>
          <a:pPr algn="ctr">
            <a:lnSpc>
              <a:spcPct val="100000"/>
            </a:lnSpc>
            <a:defRPr b="1" spc="20">
              <a:latin typeface="+mj-lt"/>
            </a:defRPr>
          </a:pPr>
          <a:r>
            <a:rPr lang="en-US" sz="2800" b="0">
              <a:solidFill>
                <a:schemeClr val="tx1"/>
              </a:solidFill>
            </a:rPr>
            <a:t>Adrienne McCrary</a:t>
          </a:r>
          <a:br>
            <a:rPr lang="en-US" sz="1600">
              <a:solidFill>
                <a:schemeClr val="tx1"/>
              </a:solidFill>
            </a:rPr>
          </a:br>
          <a:r>
            <a:rPr lang="en-US" sz="1600" b="0">
              <a:solidFill>
                <a:schemeClr val="tx1"/>
              </a:solidFill>
              <a:latin typeface="+mn-lt"/>
            </a:rPr>
            <a:t>Assistant Principal</a:t>
          </a:r>
        </a:p>
      </dgm:t>
    </dgm:pt>
    <dgm:pt modelId="{04936CC5-1B2F-4620-ABDF-F195956C3F4A}" type="parTrans" cxnId="{A7E7000F-0D10-4D88-844F-C9CB2A6A39DA}">
      <dgm:prSet/>
      <dgm:spPr/>
      <dgm:t>
        <a:bodyPr/>
        <a:lstStyle/>
        <a:p>
          <a:endParaRPr lang="en-US"/>
        </a:p>
      </dgm:t>
    </dgm:pt>
    <dgm:pt modelId="{E019F05B-61F4-4915-9D10-5D6F328EA591}" type="sibTrans" cxnId="{A7E7000F-0D10-4D88-844F-C9CB2A6A39DA}">
      <dgm:prSet/>
      <dgm:spPr/>
      <dgm:t>
        <a:bodyPr/>
        <a:lstStyle/>
        <a:p>
          <a:endParaRPr lang="en-US"/>
        </a:p>
      </dgm:t>
    </dgm:pt>
    <dgm:pt modelId="{DA3F2F2F-B5A8-4CFD-ABCE-1BC48CD913AF}">
      <dgm:prSet custT="1"/>
      <dgm:spPr/>
      <dgm:t>
        <a:bodyPr/>
        <a:lstStyle/>
        <a:p>
          <a:pPr algn="ctr">
            <a:lnSpc>
              <a:spcPct val="100000"/>
            </a:lnSpc>
            <a:defRPr b="1" spc="20">
              <a:latin typeface="+mj-lt"/>
            </a:defRPr>
          </a:pPr>
          <a:r>
            <a:rPr lang="en-US" sz="2800" b="0">
              <a:solidFill>
                <a:schemeClr val="tx1"/>
              </a:solidFill>
            </a:rPr>
            <a:t>Nicole Fluker</a:t>
          </a:r>
          <a:br>
            <a:rPr lang="en-US" sz="1600">
              <a:solidFill>
                <a:schemeClr val="tx1"/>
              </a:solidFill>
            </a:rPr>
          </a:br>
          <a:r>
            <a:rPr lang="en-US" sz="1600" b="0">
              <a:solidFill>
                <a:schemeClr val="tx1"/>
              </a:solidFill>
              <a:latin typeface="+mn-lt"/>
            </a:rPr>
            <a:t>RELA Instructional Coach</a:t>
          </a:r>
        </a:p>
      </dgm:t>
    </dgm:pt>
    <dgm:pt modelId="{D4AFA5E0-6624-49A6-B10B-4FFA7483C001}" type="parTrans" cxnId="{307321D6-32A9-4F29-A35B-8328C6417311}">
      <dgm:prSet/>
      <dgm:spPr/>
      <dgm:t>
        <a:bodyPr/>
        <a:lstStyle/>
        <a:p>
          <a:endParaRPr lang="en-US"/>
        </a:p>
      </dgm:t>
    </dgm:pt>
    <dgm:pt modelId="{038FE749-6004-418E-86C7-7C1B1D7930F4}" type="sibTrans" cxnId="{307321D6-32A9-4F29-A35B-8328C6417311}">
      <dgm:prSet/>
      <dgm:spPr/>
      <dgm:t>
        <a:bodyPr/>
        <a:lstStyle/>
        <a:p>
          <a:endParaRPr lang="en-US"/>
        </a:p>
      </dgm:t>
    </dgm:pt>
    <dgm:pt modelId="{B2F9B3BC-1849-4A4A-BBE4-752B9B492C76}">
      <dgm:prSet custT="1"/>
      <dgm:spPr/>
      <dgm:t>
        <a:bodyPr/>
        <a:lstStyle/>
        <a:p>
          <a:pPr algn="ctr">
            <a:lnSpc>
              <a:spcPct val="100000"/>
            </a:lnSpc>
            <a:defRPr b="1" spc="20">
              <a:latin typeface="+mj-lt"/>
            </a:defRPr>
          </a:pPr>
          <a:r>
            <a:rPr lang="en-US" sz="2800" b="0" i="0" baseline="0">
              <a:solidFill>
                <a:schemeClr val="tx1"/>
              </a:solidFill>
            </a:rPr>
            <a:t>Latrice</a:t>
          </a:r>
          <a:r>
            <a:rPr lang="en-US" sz="1600">
              <a:solidFill>
                <a:schemeClr val="tx1"/>
              </a:solidFill>
            </a:rPr>
            <a:t> </a:t>
          </a:r>
          <a:r>
            <a:rPr lang="en-US" sz="2800" b="0" baseline="0">
              <a:solidFill>
                <a:schemeClr val="tx1"/>
              </a:solidFill>
            </a:rPr>
            <a:t>Green</a:t>
          </a:r>
          <a:br>
            <a:rPr lang="en-US" sz="1600">
              <a:solidFill>
                <a:schemeClr val="tx1"/>
              </a:solidFill>
            </a:rPr>
          </a:br>
          <a:r>
            <a:rPr lang="en-US" sz="1600" b="0">
              <a:solidFill>
                <a:schemeClr val="tx1"/>
              </a:solidFill>
              <a:latin typeface="+mn-lt"/>
            </a:rPr>
            <a:t>Math Instructional Coach</a:t>
          </a:r>
        </a:p>
      </dgm:t>
    </dgm:pt>
    <dgm:pt modelId="{48FD486C-824F-4590-8CFC-BC1053E533DD}" type="parTrans" cxnId="{BB48F2B9-3F80-43D5-9223-76526A774C2D}">
      <dgm:prSet/>
      <dgm:spPr/>
      <dgm:t>
        <a:bodyPr/>
        <a:lstStyle/>
        <a:p>
          <a:endParaRPr lang="en-US"/>
        </a:p>
      </dgm:t>
    </dgm:pt>
    <dgm:pt modelId="{2946CE56-B018-4C0E-918D-0B36D170024F}" type="sibTrans" cxnId="{BB48F2B9-3F80-43D5-9223-76526A774C2D}">
      <dgm:prSet/>
      <dgm:spPr/>
      <dgm:t>
        <a:bodyPr/>
        <a:lstStyle/>
        <a:p>
          <a:endParaRPr lang="en-US"/>
        </a:p>
      </dgm:t>
    </dgm:pt>
    <dgm:pt modelId="{B319C0E0-40E0-4FC7-BF99-7F81B21F3A34}">
      <dgm:prSet/>
      <dgm:spPr/>
      <dgm:t>
        <a:bodyPr/>
        <a:lstStyle/>
        <a:p>
          <a:pPr algn="ctr">
            <a:lnSpc>
              <a:spcPct val="100000"/>
            </a:lnSpc>
            <a:defRPr b="1" spc="20">
              <a:latin typeface="+mj-lt"/>
            </a:defRPr>
          </a:pPr>
          <a:endParaRPr lang="en-US"/>
        </a:p>
      </dgm:t>
    </dgm:pt>
    <dgm:pt modelId="{B2785830-9AFA-459A-AE5D-93E4F649C722}" type="parTrans" cxnId="{A8FB878F-E426-4BDF-A859-FDF863339784}">
      <dgm:prSet/>
      <dgm:spPr/>
      <dgm:t>
        <a:bodyPr/>
        <a:lstStyle/>
        <a:p>
          <a:endParaRPr lang="en-US"/>
        </a:p>
      </dgm:t>
    </dgm:pt>
    <dgm:pt modelId="{4BB216DE-A127-487A-94A7-5A40650A08CB}" type="sibTrans" cxnId="{A8FB878F-E426-4BDF-A859-FDF863339784}">
      <dgm:prSet/>
      <dgm:spPr/>
      <dgm:t>
        <a:bodyPr/>
        <a:lstStyle/>
        <a:p>
          <a:endParaRPr lang="en-US"/>
        </a:p>
      </dgm:t>
    </dgm:pt>
    <dgm:pt modelId="{BF30E86D-EAFC-44CE-B56C-D7C5EC7742F3}" type="pres">
      <dgm:prSet presAssocID="{5C72703F-EB58-4B0C-8B2A-EDF2A51B2C6C}" presName="root" presStyleCnt="0">
        <dgm:presLayoutVars>
          <dgm:dir/>
          <dgm:resizeHandles val="exact"/>
        </dgm:presLayoutVars>
      </dgm:prSet>
      <dgm:spPr/>
    </dgm:pt>
    <dgm:pt modelId="{34A89649-B4A9-4A6F-8793-5A3DB37DDDA6}" type="pres">
      <dgm:prSet presAssocID="{23CA95F9-8BCF-40C1-B842-BCFFD43632F6}" presName="compNode" presStyleCnt="0"/>
      <dgm:spPr/>
    </dgm:pt>
    <dgm:pt modelId="{FFB9F511-6797-4909-9D3B-89EBC96F25A8}" type="pres">
      <dgm:prSet presAssocID="{23CA95F9-8BCF-40C1-B842-BCFFD43632F6}" presName="topSpace" presStyleCnt="0"/>
      <dgm:spPr/>
    </dgm:pt>
    <dgm:pt modelId="{73073D5B-7ADA-4F8B-AD34-0BE114905A44}" type="pres">
      <dgm:prSet presAssocID="{23CA95F9-8BCF-40C1-B842-BCFFD43632F6}" presName="photoElip" presStyleLbl="node1" presStyleIdx="0" presStyleCnt="5" custScaleX="108605" custScaleY="108605" custLinFactNeighborX="5506" custLinFactNeighborY="-12706"/>
      <dgm:spPr>
        <a:prstGeom prst="ellipse">
          <a:avLst/>
        </a:prstGeom>
        <a:blipFill rotWithShape="1">
          <a:blip xmlns:r="http://schemas.openxmlformats.org/officeDocument/2006/relationships" r:embed="rId1"/>
          <a:srcRect/>
          <a:stretch>
            <a:fillRect/>
          </a:stretch>
        </a:blipFill>
        <a:ln>
          <a:noFill/>
        </a:ln>
      </dgm:spPr>
      <dgm:extLst>
        <a:ext uri="{E40237B7-FDA0-4F09-8148-C483321AD2D9}">
          <dgm14:cNvPr xmlns:dgm14="http://schemas.microsoft.com/office/drawing/2010/diagram" id="0" name="" descr="headshot of team member"/>
        </a:ext>
      </dgm:extLst>
    </dgm:pt>
    <dgm:pt modelId="{EE33220B-2292-4F19-BD6E-B7F529CD8414}" type="pres">
      <dgm:prSet presAssocID="{23CA95F9-8BCF-40C1-B842-BCFFD43632F6}" presName="iconSpace" presStyleCnt="0"/>
      <dgm:spPr/>
    </dgm:pt>
    <dgm:pt modelId="{FDFAF16A-4FD0-49F4-8593-32E9A31A4FF7}" type="pres">
      <dgm:prSet presAssocID="{23CA95F9-8BCF-40C1-B842-BCFFD43632F6}" presName="nameTx" presStyleLbl="revTx" presStyleIdx="0" presStyleCnt="10" custScaleX="171064" custLinFactNeighborX="8272" custLinFactNeighborY="-90051">
        <dgm:presLayoutVars>
          <dgm:chMax val="0"/>
          <dgm:chPref val="0"/>
        </dgm:presLayoutVars>
      </dgm:prSet>
      <dgm:spPr/>
    </dgm:pt>
    <dgm:pt modelId="{EEB88C88-E325-43D0-B163-BFD87C897361}" type="pres">
      <dgm:prSet presAssocID="{23CA95F9-8BCF-40C1-B842-BCFFD43632F6}" presName="txSpace" presStyleCnt="0"/>
      <dgm:spPr/>
    </dgm:pt>
    <dgm:pt modelId="{7D166BBB-55AF-452C-B9A0-94A1EE55FF4F}" type="pres">
      <dgm:prSet presAssocID="{23CA95F9-8BCF-40C1-B842-BCFFD43632F6}" presName="desTx" presStyleLbl="revTx" presStyleIdx="1" presStyleCnt="10">
        <dgm:presLayoutVars/>
      </dgm:prSet>
      <dgm:spPr/>
    </dgm:pt>
    <dgm:pt modelId="{860D3358-284A-4827-88CC-2F74FF5A1E56}" type="pres">
      <dgm:prSet presAssocID="{23CA95F9-8BCF-40C1-B842-BCFFD43632F6}" presName="bottSpace" presStyleCnt="0"/>
      <dgm:spPr/>
    </dgm:pt>
    <dgm:pt modelId="{0D4A0804-490F-47AA-B7FA-08C890B0D841}" type="pres">
      <dgm:prSet presAssocID="{D868EA7F-D868-4231-86D5-66D9B2DF2F62}" presName="sibTrans" presStyleCnt="0"/>
      <dgm:spPr/>
    </dgm:pt>
    <dgm:pt modelId="{E40BB94D-AE1C-4F05-8AA5-E9FA9A8CCCDE}" type="pres">
      <dgm:prSet presAssocID="{1E293C9C-50F7-4DF0-A45F-EF6AA41E15B2}" presName="compNode" presStyleCnt="0"/>
      <dgm:spPr/>
    </dgm:pt>
    <dgm:pt modelId="{1BC7C3C6-BE78-4F0A-9E69-54742F1AA0F3}" type="pres">
      <dgm:prSet presAssocID="{1E293C9C-50F7-4DF0-A45F-EF6AA41E15B2}" presName="topSpace" presStyleCnt="0"/>
      <dgm:spPr/>
    </dgm:pt>
    <dgm:pt modelId="{25238F18-07B8-41D8-8BD9-9F8514E8F9C4}" type="pres">
      <dgm:prSet presAssocID="{1E293C9C-50F7-4DF0-A45F-EF6AA41E15B2}" presName="photoElip" presStyleLbl="node1" presStyleIdx="1" presStyleCnt="5" custScaleX="108605" custScaleY="108605" custLinFactNeighborX="42084" custLinFactNeighborY="-12706"/>
      <dgm:spPr>
        <a:prstGeom prst="ellipse">
          <a:avLst/>
        </a:prstGeom>
        <a:blipFill rotWithShape="1">
          <a:blip xmlns:r="http://schemas.openxmlformats.org/officeDocument/2006/relationships" r:embed="rId2"/>
          <a:srcRect/>
          <a:stretch>
            <a:fillRect/>
          </a:stretch>
        </a:blipFill>
        <a:ln>
          <a:noFill/>
        </a:ln>
      </dgm:spPr>
      <dgm:extLst>
        <a:ext uri="{E40237B7-FDA0-4F09-8148-C483321AD2D9}">
          <dgm14:cNvPr xmlns:dgm14="http://schemas.microsoft.com/office/drawing/2010/diagram" id="0" name="" descr="headshot of team member"/>
        </a:ext>
      </dgm:extLst>
    </dgm:pt>
    <dgm:pt modelId="{6FFE343B-847F-4D3F-A2F9-B95E826EC656}" type="pres">
      <dgm:prSet presAssocID="{1E293C9C-50F7-4DF0-A45F-EF6AA41E15B2}" presName="iconSpace" presStyleCnt="0"/>
      <dgm:spPr/>
    </dgm:pt>
    <dgm:pt modelId="{866F95BB-E9D9-40E2-AB9F-99D5F69BA82A}" type="pres">
      <dgm:prSet presAssocID="{1E293C9C-50F7-4DF0-A45F-EF6AA41E15B2}" presName="nameTx" presStyleLbl="revTx" presStyleIdx="2" presStyleCnt="10" custScaleX="200057" custLinFactNeighborX="44345" custLinFactNeighborY="-68740">
        <dgm:presLayoutVars>
          <dgm:chMax val="0"/>
          <dgm:chPref val="0"/>
        </dgm:presLayoutVars>
      </dgm:prSet>
      <dgm:spPr/>
    </dgm:pt>
    <dgm:pt modelId="{B22197FE-7BF1-485D-9B2D-0AD12CF41435}" type="pres">
      <dgm:prSet presAssocID="{1E293C9C-50F7-4DF0-A45F-EF6AA41E15B2}" presName="txSpace" presStyleCnt="0"/>
      <dgm:spPr/>
    </dgm:pt>
    <dgm:pt modelId="{1223E777-77CB-4A9A-BF21-12B513842696}" type="pres">
      <dgm:prSet presAssocID="{1E293C9C-50F7-4DF0-A45F-EF6AA41E15B2}" presName="desTx" presStyleLbl="revTx" presStyleIdx="3" presStyleCnt="10">
        <dgm:presLayoutVars/>
      </dgm:prSet>
      <dgm:spPr/>
    </dgm:pt>
    <dgm:pt modelId="{48A93FE3-F550-4840-B560-2DB8553BED7D}" type="pres">
      <dgm:prSet presAssocID="{1E293C9C-50F7-4DF0-A45F-EF6AA41E15B2}" presName="bottSpace" presStyleCnt="0"/>
      <dgm:spPr/>
    </dgm:pt>
    <dgm:pt modelId="{DCDF700C-8587-4AD0-95CF-A8CEBB3AD30B}" type="pres">
      <dgm:prSet presAssocID="{E019F05B-61F4-4915-9D10-5D6F328EA591}" presName="sibTrans" presStyleCnt="0"/>
      <dgm:spPr/>
    </dgm:pt>
    <dgm:pt modelId="{B4F4A7BE-0910-4237-8B45-30CD47F5802F}" type="pres">
      <dgm:prSet presAssocID="{B319C0E0-40E0-4FC7-BF99-7F81B21F3A34}" presName="compNode" presStyleCnt="0"/>
      <dgm:spPr/>
    </dgm:pt>
    <dgm:pt modelId="{D3C7DA2A-3E9D-4BE4-8F82-7E60E2FBD8A1}" type="pres">
      <dgm:prSet presAssocID="{B319C0E0-40E0-4FC7-BF99-7F81B21F3A34}" presName="topSpace" presStyleCnt="0"/>
      <dgm:spPr/>
    </dgm:pt>
    <dgm:pt modelId="{2438169B-F8E6-4345-875B-623D3AFFC076}" type="pres">
      <dgm:prSet presAssocID="{B319C0E0-40E0-4FC7-BF99-7F81B21F3A34}" presName="photoElip" presStyleLbl="node1" presStyleIdx="2" presStyleCnt="5" custAng="0" custScaleX="115972" custScaleY="103379" custLinFactY="38602" custLinFactNeighborX="96743" custLinFactNeighborY="100000"/>
      <dgm:spPr>
        <a:blipFill rotWithShape="1">
          <a:blip xmlns:r="http://schemas.openxmlformats.org/officeDocument/2006/relationships" r:embed="rId3"/>
          <a:srcRect/>
          <a:stretch>
            <a:fillRect l="-5000" r="-5000"/>
          </a:stretch>
        </a:blipFill>
      </dgm:spPr>
    </dgm:pt>
    <dgm:pt modelId="{A09A954C-0740-4D72-BD3D-89CFF83F035C}" type="pres">
      <dgm:prSet presAssocID="{B319C0E0-40E0-4FC7-BF99-7F81B21F3A34}" presName="iconSpace" presStyleCnt="0"/>
      <dgm:spPr/>
    </dgm:pt>
    <dgm:pt modelId="{7C1643E8-C5C2-4583-A0BD-FECCA41ACF21}" type="pres">
      <dgm:prSet presAssocID="{B319C0E0-40E0-4FC7-BF99-7F81B21F3A34}" presName="nameTx" presStyleLbl="revTx" presStyleIdx="4" presStyleCnt="10">
        <dgm:presLayoutVars>
          <dgm:chMax val="0"/>
          <dgm:chPref val="0"/>
        </dgm:presLayoutVars>
      </dgm:prSet>
      <dgm:spPr/>
    </dgm:pt>
    <dgm:pt modelId="{4454485B-41E4-4609-9E90-BC9F37F340AF}" type="pres">
      <dgm:prSet presAssocID="{B319C0E0-40E0-4FC7-BF99-7F81B21F3A34}" presName="txSpace" presStyleCnt="0"/>
      <dgm:spPr/>
    </dgm:pt>
    <dgm:pt modelId="{ABE58C75-DF8D-4CC1-B4C1-67ED983A7AA4}" type="pres">
      <dgm:prSet presAssocID="{B319C0E0-40E0-4FC7-BF99-7F81B21F3A34}" presName="desTx" presStyleLbl="revTx" presStyleIdx="5" presStyleCnt="10">
        <dgm:presLayoutVars/>
      </dgm:prSet>
      <dgm:spPr/>
    </dgm:pt>
    <dgm:pt modelId="{7679C9F1-6409-4711-B533-0286C9A03D2F}" type="pres">
      <dgm:prSet presAssocID="{B319C0E0-40E0-4FC7-BF99-7F81B21F3A34}" presName="bottSpace" presStyleCnt="0"/>
      <dgm:spPr/>
    </dgm:pt>
    <dgm:pt modelId="{F6FC340B-17E2-4BF1-AF2C-8EE8251A500E}" type="pres">
      <dgm:prSet presAssocID="{4BB216DE-A127-487A-94A7-5A40650A08CB}" presName="sibTrans" presStyleCnt="0"/>
      <dgm:spPr/>
    </dgm:pt>
    <dgm:pt modelId="{D5C9CF54-A3DB-4262-A188-C006BBF08A29}" type="pres">
      <dgm:prSet presAssocID="{DA3F2F2F-B5A8-4CFD-ABCE-1BC48CD913AF}" presName="compNode" presStyleCnt="0"/>
      <dgm:spPr/>
    </dgm:pt>
    <dgm:pt modelId="{EB21A753-DAF6-4914-9F97-D017DE4534D0}" type="pres">
      <dgm:prSet presAssocID="{DA3F2F2F-B5A8-4CFD-ABCE-1BC48CD913AF}" presName="topSpace" presStyleCnt="0"/>
      <dgm:spPr/>
    </dgm:pt>
    <dgm:pt modelId="{418E44D8-60E4-4008-9F09-1A652C62E8A6}" type="pres">
      <dgm:prSet presAssocID="{DA3F2F2F-B5A8-4CFD-ABCE-1BC48CD913AF}" presName="photoElip" presStyleLbl="node1" presStyleIdx="3" presStyleCnt="5" custScaleX="108605" custScaleY="108605" custLinFactNeighborX="-50158" custLinFactNeighborY="-12706"/>
      <dgm:spPr>
        <a:prstGeom prst="ellipse">
          <a:avLst/>
        </a:prstGeom>
        <a:blipFill rotWithShape="1">
          <a:blip xmlns:r="http://schemas.openxmlformats.org/officeDocument/2006/relationships" r:embed="rId4"/>
          <a:srcRect/>
          <a:stretch>
            <a:fillRect t="-25000" b="-25000"/>
          </a:stretch>
        </a:blipFill>
        <a:ln>
          <a:noFill/>
        </a:ln>
      </dgm:spPr>
      <dgm:extLst>
        <a:ext uri="{E40237B7-FDA0-4F09-8148-C483321AD2D9}">
          <dgm14:cNvPr xmlns:dgm14="http://schemas.microsoft.com/office/drawing/2010/diagram" id="0" name="" descr="headshot of team member"/>
        </a:ext>
      </dgm:extLst>
    </dgm:pt>
    <dgm:pt modelId="{51349271-76B0-4CC0-A678-325A9A4D3475}" type="pres">
      <dgm:prSet presAssocID="{DA3F2F2F-B5A8-4CFD-ABCE-1BC48CD913AF}" presName="iconSpace" presStyleCnt="0"/>
      <dgm:spPr/>
    </dgm:pt>
    <dgm:pt modelId="{9B5C14B8-8D61-4009-9F8C-194486F530FA}" type="pres">
      <dgm:prSet presAssocID="{DA3F2F2F-B5A8-4CFD-ABCE-1BC48CD913AF}" presName="nameTx" presStyleLbl="revTx" presStyleIdx="6" presStyleCnt="10" custScaleX="137147" custLinFactNeighborX="-35235" custLinFactNeighborY="-89223">
        <dgm:presLayoutVars>
          <dgm:chMax val="0"/>
          <dgm:chPref val="0"/>
        </dgm:presLayoutVars>
      </dgm:prSet>
      <dgm:spPr/>
    </dgm:pt>
    <dgm:pt modelId="{7C23080D-6185-431F-BAF8-5277AA3C0E29}" type="pres">
      <dgm:prSet presAssocID="{DA3F2F2F-B5A8-4CFD-ABCE-1BC48CD913AF}" presName="txSpace" presStyleCnt="0"/>
      <dgm:spPr/>
    </dgm:pt>
    <dgm:pt modelId="{EE420F84-477D-4635-BEF8-66426E9A259D}" type="pres">
      <dgm:prSet presAssocID="{DA3F2F2F-B5A8-4CFD-ABCE-1BC48CD913AF}" presName="desTx" presStyleLbl="revTx" presStyleIdx="7" presStyleCnt="10" custLinFactY="-45265" custLinFactNeighborX="14101" custLinFactNeighborY="-100000">
        <dgm:presLayoutVars/>
      </dgm:prSet>
      <dgm:spPr/>
    </dgm:pt>
    <dgm:pt modelId="{DB61A93F-5AE0-4A97-AFE4-E1EA7F61D044}" type="pres">
      <dgm:prSet presAssocID="{DA3F2F2F-B5A8-4CFD-ABCE-1BC48CD913AF}" presName="bottSpace" presStyleCnt="0"/>
      <dgm:spPr/>
    </dgm:pt>
    <dgm:pt modelId="{75D7FAE6-857D-40F6-B564-3F282FD27B77}" type="pres">
      <dgm:prSet presAssocID="{038FE749-6004-418E-86C7-7C1B1D7930F4}" presName="sibTrans" presStyleCnt="0"/>
      <dgm:spPr/>
    </dgm:pt>
    <dgm:pt modelId="{F836F72C-94C1-41ED-BA62-813057647F9C}" type="pres">
      <dgm:prSet presAssocID="{B2F9B3BC-1849-4A4A-BBE4-752B9B492C76}" presName="compNode" presStyleCnt="0"/>
      <dgm:spPr/>
    </dgm:pt>
    <dgm:pt modelId="{8D7BA638-A338-4090-BADA-C1ECE7868394}" type="pres">
      <dgm:prSet presAssocID="{B2F9B3BC-1849-4A4A-BBE4-752B9B492C76}" presName="topSpace" presStyleCnt="0"/>
      <dgm:spPr/>
    </dgm:pt>
    <dgm:pt modelId="{04A8E640-7EB5-4EF2-8C83-19A3E5328324}" type="pres">
      <dgm:prSet presAssocID="{B2F9B3BC-1849-4A4A-BBE4-752B9B492C76}" presName="photoElip" presStyleLbl="node1" presStyleIdx="4" presStyleCnt="5" custScaleX="108605" custScaleY="108605" custLinFactNeighborX="12398" custLinFactNeighborY="-9405"/>
      <dgm:spPr>
        <a:prstGeom prst="ellipse">
          <a:avLst/>
        </a:prstGeom>
        <a:blipFill rotWithShape="1">
          <a:blip xmlns:r="http://schemas.openxmlformats.org/officeDocument/2006/relationships" r:embed="rId5"/>
          <a:srcRect/>
          <a:stretch>
            <a:fillRect t="-25000" b="-25000"/>
          </a:stretch>
        </a:blipFill>
        <a:ln>
          <a:noFill/>
        </a:ln>
      </dgm:spPr>
      <dgm:extLst>
        <a:ext uri="{E40237B7-FDA0-4F09-8148-C483321AD2D9}">
          <dgm14:cNvPr xmlns:dgm14="http://schemas.microsoft.com/office/drawing/2010/diagram" id="0" name="" descr="headshot of team member"/>
        </a:ext>
      </dgm:extLst>
    </dgm:pt>
    <dgm:pt modelId="{278B038A-7223-4C22-98FA-84D16AB2359F}" type="pres">
      <dgm:prSet presAssocID="{B2F9B3BC-1849-4A4A-BBE4-752B9B492C76}" presName="iconSpace" presStyleCnt="0"/>
      <dgm:spPr/>
    </dgm:pt>
    <dgm:pt modelId="{79C5F495-3DD9-41C8-99AE-150A333447D0}" type="pres">
      <dgm:prSet presAssocID="{B2F9B3BC-1849-4A4A-BBE4-752B9B492C76}" presName="nameTx" presStyleLbl="revTx" presStyleIdx="8" presStyleCnt="10" custScaleX="155152" custLinFactNeighborX="5031" custLinFactNeighborY="-90051">
        <dgm:presLayoutVars>
          <dgm:chMax val="0"/>
          <dgm:chPref val="0"/>
        </dgm:presLayoutVars>
      </dgm:prSet>
      <dgm:spPr/>
    </dgm:pt>
    <dgm:pt modelId="{0D329E5F-B8D6-4027-B396-6AF7DD7D0537}" type="pres">
      <dgm:prSet presAssocID="{B2F9B3BC-1849-4A4A-BBE4-752B9B492C76}" presName="txSpace" presStyleCnt="0"/>
      <dgm:spPr/>
    </dgm:pt>
    <dgm:pt modelId="{5A7600AF-A34B-4D03-B3D6-B3C760AE8E06}" type="pres">
      <dgm:prSet presAssocID="{B2F9B3BC-1849-4A4A-BBE4-752B9B492C76}" presName="desTx" presStyleLbl="revTx" presStyleIdx="9" presStyleCnt="10" custLinFactNeighborX="1819" custLinFactNeighborY="-7212">
        <dgm:presLayoutVars/>
      </dgm:prSet>
      <dgm:spPr/>
    </dgm:pt>
    <dgm:pt modelId="{F9799C58-A628-4E75-9DAC-6616D2E34649}" type="pres">
      <dgm:prSet presAssocID="{B2F9B3BC-1849-4A4A-BBE4-752B9B492C76}" presName="bottSpace" presStyleCnt="0"/>
      <dgm:spPr/>
    </dgm:pt>
  </dgm:ptLst>
  <dgm:cxnLst>
    <dgm:cxn modelId="{A7E7000F-0D10-4D88-844F-C9CB2A6A39DA}" srcId="{5C72703F-EB58-4B0C-8B2A-EDF2A51B2C6C}" destId="{1E293C9C-50F7-4DF0-A45F-EF6AA41E15B2}" srcOrd="1" destOrd="0" parTransId="{04936CC5-1B2F-4620-ABDF-F195956C3F4A}" sibTransId="{E019F05B-61F4-4915-9D10-5D6F328EA591}"/>
    <dgm:cxn modelId="{48A68227-3820-4EB3-AFE5-5243734111E3}" type="presOf" srcId="{B2F9B3BC-1849-4A4A-BBE4-752B9B492C76}" destId="{79C5F495-3DD9-41C8-99AE-150A333447D0}" srcOrd="0" destOrd="0" presId="urn:microsoft.com/office/officeart/2019/1/layout/PeoplePortraitsList"/>
    <dgm:cxn modelId="{6F4C7F66-F760-48F1-8A70-1A0CA5229797}" type="presOf" srcId="{1E293C9C-50F7-4DF0-A45F-EF6AA41E15B2}" destId="{866F95BB-E9D9-40E2-AB9F-99D5F69BA82A}" srcOrd="0" destOrd="0" presId="urn:microsoft.com/office/officeart/2019/1/layout/PeoplePortraitsList"/>
    <dgm:cxn modelId="{E75F2F78-11F1-4161-B5F4-30A7A9BE721D}" type="presOf" srcId="{5C72703F-EB58-4B0C-8B2A-EDF2A51B2C6C}" destId="{BF30E86D-EAFC-44CE-B56C-D7C5EC7742F3}" srcOrd="0" destOrd="0" presId="urn:microsoft.com/office/officeart/2019/1/layout/PeoplePortraitsList"/>
    <dgm:cxn modelId="{A8FB878F-E426-4BDF-A859-FDF863339784}" srcId="{5C72703F-EB58-4B0C-8B2A-EDF2A51B2C6C}" destId="{B319C0E0-40E0-4FC7-BF99-7F81B21F3A34}" srcOrd="2" destOrd="0" parTransId="{B2785830-9AFA-459A-AE5D-93E4F649C722}" sibTransId="{4BB216DE-A127-487A-94A7-5A40650A08CB}"/>
    <dgm:cxn modelId="{BB48F2B9-3F80-43D5-9223-76526A774C2D}" srcId="{5C72703F-EB58-4B0C-8B2A-EDF2A51B2C6C}" destId="{B2F9B3BC-1849-4A4A-BBE4-752B9B492C76}" srcOrd="4" destOrd="0" parTransId="{48FD486C-824F-4590-8CFC-BC1053E533DD}" sibTransId="{2946CE56-B018-4C0E-918D-0B36D170024F}"/>
    <dgm:cxn modelId="{D3A379BA-18AB-4786-8B4C-8DF049A0F53B}" type="presOf" srcId="{B319C0E0-40E0-4FC7-BF99-7F81B21F3A34}" destId="{7C1643E8-C5C2-4583-A0BD-FECCA41ACF21}" srcOrd="0" destOrd="0" presId="urn:microsoft.com/office/officeart/2019/1/layout/PeoplePortraitsList"/>
    <dgm:cxn modelId="{F8010CCB-4807-468F-A77C-08A53ADB6A2E}" type="presOf" srcId="{DA3F2F2F-B5A8-4CFD-ABCE-1BC48CD913AF}" destId="{9B5C14B8-8D61-4009-9F8C-194486F530FA}" srcOrd="0" destOrd="0" presId="urn:microsoft.com/office/officeart/2019/1/layout/PeoplePortraitsList"/>
    <dgm:cxn modelId="{E6EDE7CF-5B3F-4E2C-99EE-D5462F0EC9CE}" srcId="{5C72703F-EB58-4B0C-8B2A-EDF2A51B2C6C}" destId="{23CA95F9-8BCF-40C1-B842-BCFFD43632F6}" srcOrd="0" destOrd="0" parTransId="{FC4F4986-5DCD-4DC2-B7FD-2C5FABEF9979}" sibTransId="{D868EA7F-D868-4231-86D5-66D9B2DF2F62}"/>
    <dgm:cxn modelId="{307321D6-32A9-4F29-A35B-8328C6417311}" srcId="{5C72703F-EB58-4B0C-8B2A-EDF2A51B2C6C}" destId="{DA3F2F2F-B5A8-4CFD-ABCE-1BC48CD913AF}" srcOrd="3" destOrd="0" parTransId="{D4AFA5E0-6624-49A6-B10B-4FFA7483C001}" sibTransId="{038FE749-6004-418E-86C7-7C1B1D7930F4}"/>
    <dgm:cxn modelId="{E58F92FB-8E65-41DF-B0B7-391B978E1B04}" type="presOf" srcId="{23CA95F9-8BCF-40C1-B842-BCFFD43632F6}" destId="{FDFAF16A-4FD0-49F4-8593-32E9A31A4FF7}" srcOrd="0" destOrd="0" presId="urn:microsoft.com/office/officeart/2019/1/layout/PeoplePortraitsList"/>
    <dgm:cxn modelId="{D3B10E57-1B2B-40AF-8265-BA405BF3695E}" type="presParOf" srcId="{BF30E86D-EAFC-44CE-B56C-D7C5EC7742F3}" destId="{34A89649-B4A9-4A6F-8793-5A3DB37DDDA6}" srcOrd="0" destOrd="0" presId="urn:microsoft.com/office/officeart/2019/1/layout/PeoplePortraitsList"/>
    <dgm:cxn modelId="{95072002-2377-4CD3-BDA6-03DCACC3070C}" type="presParOf" srcId="{34A89649-B4A9-4A6F-8793-5A3DB37DDDA6}" destId="{FFB9F511-6797-4909-9D3B-89EBC96F25A8}" srcOrd="0" destOrd="0" presId="urn:microsoft.com/office/officeart/2019/1/layout/PeoplePortraitsList"/>
    <dgm:cxn modelId="{BB82CBA0-0F22-4ADD-92A0-8BF3715FCE41}" type="presParOf" srcId="{34A89649-B4A9-4A6F-8793-5A3DB37DDDA6}" destId="{73073D5B-7ADA-4F8B-AD34-0BE114905A44}" srcOrd="1" destOrd="0" presId="urn:microsoft.com/office/officeart/2019/1/layout/PeoplePortraitsList"/>
    <dgm:cxn modelId="{DB3B832A-B95C-4CD6-9139-D1B838085FAC}" type="presParOf" srcId="{34A89649-B4A9-4A6F-8793-5A3DB37DDDA6}" destId="{EE33220B-2292-4F19-BD6E-B7F529CD8414}" srcOrd="2" destOrd="0" presId="urn:microsoft.com/office/officeart/2019/1/layout/PeoplePortraitsList"/>
    <dgm:cxn modelId="{1B031006-3C1F-4236-82D7-4064ADF2EAE6}" type="presParOf" srcId="{34A89649-B4A9-4A6F-8793-5A3DB37DDDA6}" destId="{FDFAF16A-4FD0-49F4-8593-32E9A31A4FF7}" srcOrd="3" destOrd="0" presId="urn:microsoft.com/office/officeart/2019/1/layout/PeoplePortraitsList"/>
    <dgm:cxn modelId="{CC9D31D4-A770-4CE4-9AFD-780F09082DF9}" type="presParOf" srcId="{34A89649-B4A9-4A6F-8793-5A3DB37DDDA6}" destId="{EEB88C88-E325-43D0-B163-BFD87C897361}" srcOrd="4" destOrd="0" presId="urn:microsoft.com/office/officeart/2019/1/layout/PeoplePortraitsList"/>
    <dgm:cxn modelId="{69BB08F6-DA8F-4C49-9636-0F3528A68746}" type="presParOf" srcId="{34A89649-B4A9-4A6F-8793-5A3DB37DDDA6}" destId="{7D166BBB-55AF-452C-B9A0-94A1EE55FF4F}" srcOrd="5" destOrd="0" presId="urn:microsoft.com/office/officeart/2019/1/layout/PeoplePortraitsList"/>
    <dgm:cxn modelId="{839F5DC7-27D3-41A3-8108-5C3E5F60CAAA}" type="presParOf" srcId="{34A89649-B4A9-4A6F-8793-5A3DB37DDDA6}" destId="{860D3358-284A-4827-88CC-2F74FF5A1E56}" srcOrd="6" destOrd="0" presId="urn:microsoft.com/office/officeart/2019/1/layout/PeoplePortraitsList"/>
    <dgm:cxn modelId="{F95FB685-C894-41EA-9EA9-75BE3C90FC20}" type="presParOf" srcId="{BF30E86D-EAFC-44CE-B56C-D7C5EC7742F3}" destId="{0D4A0804-490F-47AA-B7FA-08C890B0D841}" srcOrd="1" destOrd="0" presId="urn:microsoft.com/office/officeart/2019/1/layout/PeoplePortraitsList"/>
    <dgm:cxn modelId="{1E7C2E5F-6EB0-4F37-9421-1B993D96FB1B}" type="presParOf" srcId="{BF30E86D-EAFC-44CE-B56C-D7C5EC7742F3}" destId="{E40BB94D-AE1C-4F05-8AA5-E9FA9A8CCCDE}" srcOrd="2" destOrd="0" presId="urn:microsoft.com/office/officeart/2019/1/layout/PeoplePortraitsList"/>
    <dgm:cxn modelId="{3A864E8F-5D96-4D49-9FF3-469E1058C81B}" type="presParOf" srcId="{E40BB94D-AE1C-4F05-8AA5-E9FA9A8CCCDE}" destId="{1BC7C3C6-BE78-4F0A-9E69-54742F1AA0F3}" srcOrd="0" destOrd="0" presId="urn:microsoft.com/office/officeart/2019/1/layout/PeoplePortraitsList"/>
    <dgm:cxn modelId="{3A3B7563-B746-42A2-9B35-257BF0C1285A}" type="presParOf" srcId="{E40BB94D-AE1C-4F05-8AA5-E9FA9A8CCCDE}" destId="{25238F18-07B8-41D8-8BD9-9F8514E8F9C4}" srcOrd="1" destOrd="0" presId="urn:microsoft.com/office/officeart/2019/1/layout/PeoplePortraitsList"/>
    <dgm:cxn modelId="{FFD45ADA-EAD3-40B8-974F-7E05461BF436}" type="presParOf" srcId="{E40BB94D-AE1C-4F05-8AA5-E9FA9A8CCCDE}" destId="{6FFE343B-847F-4D3F-A2F9-B95E826EC656}" srcOrd="2" destOrd="0" presId="urn:microsoft.com/office/officeart/2019/1/layout/PeoplePortraitsList"/>
    <dgm:cxn modelId="{BBCE60D6-CD39-4B5B-914F-417E0CC2DA24}" type="presParOf" srcId="{E40BB94D-AE1C-4F05-8AA5-E9FA9A8CCCDE}" destId="{866F95BB-E9D9-40E2-AB9F-99D5F69BA82A}" srcOrd="3" destOrd="0" presId="urn:microsoft.com/office/officeart/2019/1/layout/PeoplePortraitsList"/>
    <dgm:cxn modelId="{582AC746-81CA-496D-9F73-D627E9C832F2}" type="presParOf" srcId="{E40BB94D-AE1C-4F05-8AA5-E9FA9A8CCCDE}" destId="{B22197FE-7BF1-485D-9B2D-0AD12CF41435}" srcOrd="4" destOrd="0" presId="urn:microsoft.com/office/officeart/2019/1/layout/PeoplePortraitsList"/>
    <dgm:cxn modelId="{79E790E5-56AB-4C78-ABAC-3DB7ECABC2E6}" type="presParOf" srcId="{E40BB94D-AE1C-4F05-8AA5-E9FA9A8CCCDE}" destId="{1223E777-77CB-4A9A-BF21-12B513842696}" srcOrd="5" destOrd="0" presId="urn:microsoft.com/office/officeart/2019/1/layout/PeoplePortraitsList"/>
    <dgm:cxn modelId="{B355AC21-CD14-4AB1-8F7A-97811AC24D5E}" type="presParOf" srcId="{E40BB94D-AE1C-4F05-8AA5-E9FA9A8CCCDE}" destId="{48A93FE3-F550-4840-B560-2DB8553BED7D}" srcOrd="6" destOrd="0" presId="urn:microsoft.com/office/officeart/2019/1/layout/PeoplePortraitsList"/>
    <dgm:cxn modelId="{C024FC31-2535-4070-BD12-4564DD83194D}" type="presParOf" srcId="{BF30E86D-EAFC-44CE-B56C-D7C5EC7742F3}" destId="{DCDF700C-8587-4AD0-95CF-A8CEBB3AD30B}" srcOrd="3" destOrd="0" presId="urn:microsoft.com/office/officeart/2019/1/layout/PeoplePortraitsList"/>
    <dgm:cxn modelId="{EE5151D8-F34E-49B3-A629-297701CE1DC3}" type="presParOf" srcId="{BF30E86D-EAFC-44CE-B56C-D7C5EC7742F3}" destId="{B4F4A7BE-0910-4237-8B45-30CD47F5802F}" srcOrd="4" destOrd="0" presId="urn:microsoft.com/office/officeart/2019/1/layout/PeoplePortraitsList"/>
    <dgm:cxn modelId="{72CE9ACD-38A3-4932-A86F-E33966B208DB}" type="presParOf" srcId="{B4F4A7BE-0910-4237-8B45-30CD47F5802F}" destId="{D3C7DA2A-3E9D-4BE4-8F82-7E60E2FBD8A1}" srcOrd="0" destOrd="0" presId="urn:microsoft.com/office/officeart/2019/1/layout/PeoplePortraitsList"/>
    <dgm:cxn modelId="{68FF3DD9-9A9B-4885-9966-61CF9AA29CAE}" type="presParOf" srcId="{B4F4A7BE-0910-4237-8B45-30CD47F5802F}" destId="{2438169B-F8E6-4345-875B-623D3AFFC076}" srcOrd="1" destOrd="0" presId="urn:microsoft.com/office/officeart/2019/1/layout/PeoplePortraitsList"/>
    <dgm:cxn modelId="{22089EF6-AA07-4B49-8643-3CED7235EAC4}" type="presParOf" srcId="{B4F4A7BE-0910-4237-8B45-30CD47F5802F}" destId="{A09A954C-0740-4D72-BD3D-89CFF83F035C}" srcOrd="2" destOrd="0" presId="urn:microsoft.com/office/officeart/2019/1/layout/PeoplePortraitsList"/>
    <dgm:cxn modelId="{37F8FE8F-7393-4F2B-812F-75A9A39EA993}" type="presParOf" srcId="{B4F4A7BE-0910-4237-8B45-30CD47F5802F}" destId="{7C1643E8-C5C2-4583-A0BD-FECCA41ACF21}" srcOrd="3" destOrd="0" presId="urn:microsoft.com/office/officeart/2019/1/layout/PeoplePortraitsList"/>
    <dgm:cxn modelId="{0EF9FCA2-87C6-4054-AC09-B177909DF276}" type="presParOf" srcId="{B4F4A7BE-0910-4237-8B45-30CD47F5802F}" destId="{4454485B-41E4-4609-9E90-BC9F37F340AF}" srcOrd="4" destOrd="0" presId="urn:microsoft.com/office/officeart/2019/1/layout/PeoplePortraitsList"/>
    <dgm:cxn modelId="{AA76CC2B-86E0-4623-90DF-8BB08801CF68}" type="presParOf" srcId="{B4F4A7BE-0910-4237-8B45-30CD47F5802F}" destId="{ABE58C75-DF8D-4CC1-B4C1-67ED983A7AA4}" srcOrd="5" destOrd="0" presId="urn:microsoft.com/office/officeart/2019/1/layout/PeoplePortraitsList"/>
    <dgm:cxn modelId="{2D45CD51-100A-4361-BF8A-93E30D4AF97E}" type="presParOf" srcId="{B4F4A7BE-0910-4237-8B45-30CD47F5802F}" destId="{7679C9F1-6409-4711-B533-0286C9A03D2F}" srcOrd="6" destOrd="0" presId="urn:microsoft.com/office/officeart/2019/1/layout/PeoplePortraitsList"/>
    <dgm:cxn modelId="{5A0588CA-E56D-465A-A086-714BCD480EFE}" type="presParOf" srcId="{BF30E86D-EAFC-44CE-B56C-D7C5EC7742F3}" destId="{F6FC340B-17E2-4BF1-AF2C-8EE8251A500E}" srcOrd="5" destOrd="0" presId="urn:microsoft.com/office/officeart/2019/1/layout/PeoplePortraitsList"/>
    <dgm:cxn modelId="{9FBF6BDC-0054-4DF6-AEE5-BBCE96452AF7}" type="presParOf" srcId="{BF30E86D-EAFC-44CE-B56C-D7C5EC7742F3}" destId="{D5C9CF54-A3DB-4262-A188-C006BBF08A29}" srcOrd="6" destOrd="0" presId="urn:microsoft.com/office/officeart/2019/1/layout/PeoplePortraitsList"/>
    <dgm:cxn modelId="{C1E87C05-0202-4F00-A9D0-527AA2D4DD8F}" type="presParOf" srcId="{D5C9CF54-A3DB-4262-A188-C006BBF08A29}" destId="{EB21A753-DAF6-4914-9F97-D017DE4534D0}" srcOrd="0" destOrd="0" presId="urn:microsoft.com/office/officeart/2019/1/layout/PeoplePortraitsList"/>
    <dgm:cxn modelId="{A09555C5-4240-42B8-97E9-A11062C0074F}" type="presParOf" srcId="{D5C9CF54-A3DB-4262-A188-C006BBF08A29}" destId="{418E44D8-60E4-4008-9F09-1A652C62E8A6}" srcOrd="1" destOrd="0" presId="urn:microsoft.com/office/officeart/2019/1/layout/PeoplePortraitsList"/>
    <dgm:cxn modelId="{CEC62F62-A5B9-42F8-A8AD-E431B17C8809}" type="presParOf" srcId="{D5C9CF54-A3DB-4262-A188-C006BBF08A29}" destId="{51349271-76B0-4CC0-A678-325A9A4D3475}" srcOrd="2" destOrd="0" presId="urn:microsoft.com/office/officeart/2019/1/layout/PeoplePortraitsList"/>
    <dgm:cxn modelId="{EBBEFDFC-6869-42CA-B612-1892975390DB}" type="presParOf" srcId="{D5C9CF54-A3DB-4262-A188-C006BBF08A29}" destId="{9B5C14B8-8D61-4009-9F8C-194486F530FA}" srcOrd="3" destOrd="0" presId="urn:microsoft.com/office/officeart/2019/1/layout/PeoplePortraitsList"/>
    <dgm:cxn modelId="{3AC48DDE-5E8C-47B8-A53F-79FD4DED16CD}" type="presParOf" srcId="{D5C9CF54-A3DB-4262-A188-C006BBF08A29}" destId="{7C23080D-6185-431F-BAF8-5277AA3C0E29}" srcOrd="4" destOrd="0" presId="urn:microsoft.com/office/officeart/2019/1/layout/PeoplePortraitsList"/>
    <dgm:cxn modelId="{A78F7F86-7328-4272-873C-9C01A76A7A9C}" type="presParOf" srcId="{D5C9CF54-A3DB-4262-A188-C006BBF08A29}" destId="{EE420F84-477D-4635-BEF8-66426E9A259D}" srcOrd="5" destOrd="0" presId="urn:microsoft.com/office/officeart/2019/1/layout/PeoplePortraitsList"/>
    <dgm:cxn modelId="{E0DC4C96-7276-4555-B239-E7DADB74B642}" type="presParOf" srcId="{D5C9CF54-A3DB-4262-A188-C006BBF08A29}" destId="{DB61A93F-5AE0-4A97-AFE4-E1EA7F61D044}" srcOrd="6" destOrd="0" presId="urn:microsoft.com/office/officeart/2019/1/layout/PeoplePortraitsList"/>
    <dgm:cxn modelId="{1739AC15-EE2A-4DC1-A131-50E0D1338B0A}" type="presParOf" srcId="{BF30E86D-EAFC-44CE-B56C-D7C5EC7742F3}" destId="{75D7FAE6-857D-40F6-B564-3F282FD27B77}" srcOrd="7" destOrd="0" presId="urn:microsoft.com/office/officeart/2019/1/layout/PeoplePortraitsList"/>
    <dgm:cxn modelId="{242C1E65-E5BE-48B2-BD9D-AFA176995364}" type="presParOf" srcId="{BF30E86D-EAFC-44CE-B56C-D7C5EC7742F3}" destId="{F836F72C-94C1-41ED-BA62-813057647F9C}" srcOrd="8" destOrd="0" presId="urn:microsoft.com/office/officeart/2019/1/layout/PeoplePortraitsList"/>
    <dgm:cxn modelId="{239E2925-B372-4116-990C-2D57CE22B721}" type="presParOf" srcId="{F836F72C-94C1-41ED-BA62-813057647F9C}" destId="{8D7BA638-A338-4090-BADA-C1ECE7868394}" srcOrd="0" destOrd="0" presId="urn:microsoft.com/office/officeart/2019/1/layout/PeoplePortraitsList"/>
    <dgm:cxn modelId="{9A042E5C-9346-4D41-8C14-52E7924DDD33}" type="presParOf" srcId="{F836F72C-94C1-41ED-BA62-813057647F9C}" destId="{04A8E640-7EB5-4EF2-8C83-19A3E5328324}" srcOrd="1" destOrd="0" presId="urn:microsoft.com/office/officeart/2019/1/layout/PeoplePortraitsList"/>
    <dgm:cxn modelId="{DDA03B43-0B4B-4BD0-9186-CB9C8BDC53E0}" type="presParOf" srcId="{F836F72C-94C1-41ED-BA62-813057647F9C}" destId="{278B038A-7223-4C22-98FA-84D16AB2359F}" srcOrd="2" destOrd="0" presId="urn:microsoft.com/office/officeart/2019/1/layout/PeoplePortraitsList"/>
    <dgm:cxn modelId="{1F4ADE26-01FA-4954-90C7-0E75C8AAAE76}" type="presParOf" srcId="{F836F72C-94C1-41ED-BA62-813057647F9C}" destId="{79C5F495-3DD9-41C8-99AE-150A333447D0}" srcOrd="3" destOrd="0" presId="urn:microsoft.com/office/officeart/2019/1/layout/PeoplePortraitsList"/>
    <dgm:cxn modelId="{3701396C-E6F6-4CC4-9E6F-CFD4EC8C0D04}" type="presParOf" srcId="{F836F72C-94C1-41ED-BA62-813057647F9C}" destId="{0D329E5F-B8D6-4027-B396-6AF7DD7D0537}" srcOrd="4" destOrd="0" presId="urn:microsoft.com/office/officeart/2019/1/layout/PeoplePortraitsList"/>
    <dgm:cxn modelId="{D8E74CA5-DC29-49A4-BFED-BD5A1C157937}" type="presParOf" srcId="{F836F72C-94C1-41ED-BA62-813057647F9C}" destId="{5A7600AF-A34B-4D03-B3D6-B3C760AE8E06}" srcOrd="5" destOrd="0" presId="urn:microsoft.com/office/officeart/2019/1/layout/PeoplePortraitsList"/>
    <dgm:cxn modelId="{CFDBBB1C-DCEB-4828-AAC2-C7578F8674FB}" type="presParOf" srcId="{F836F72C-94C1-41ED-BA62-813057647F9C}" destId="{F9799C58-A628-4E75-9DAC-6616D2E34649}" srcOrd="6" destOrd="0" presId="urn:microsoft.com/office/officeart/2019/1/layout/PeoplePortraits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pt>
  </dgm:ptLst>
  <dgm:cxnLst>
    <dgm:cxn modelId="{7095E1F8-4EDE-4430-B07D-B7175589A733}" type="presOf" srcId="{B842BC11-90CF-49FF-8D61-E8A8AAFE1BB6}" destId="{068CCA7D-1404-4068-AB93-6968EFC37502}" srcOrd="0" destOrd="0" presId="urn:microsoft.com/office/officeart/2005/8/layout/default"/>
  </dgm:cxnLst>
  <dgm:bg>
    <a:blipFill>
      <a:blip xmlns:r="http://schemas.openxmlformats.org/officeDocument/2006/relationships" r:embed="rId1">
        <a:extLst>
          <a:ext uri="{28A0092B-C50C-407E-A947-70E740481C1C}">
            <a14:useLocalDpi xmlns:a14="http://schemas.microsoft.com/office/drawing/2010/main" val="0"/>
          </a:ext>
        </a:extLst>
      </a:blip>
      <a:stretch>
        <a:fillRect/>
      </a:stretch>
    </a:blip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073D5B-7ADA-4F8B-AD34-0BE114905A44}">
      <dsp:nvSpPr>
        <dsp:cNvPr id="0" name=""/>
        <dsp:cNvSpPr/>
      </dsp:nvSpPr>
      <dsp:spPr>
        <a:xfrm>
          <a:off x="506861" y="1003850"/>
          <a:ext cx="1478899" cy="1828799"/>
        </a:xfrm>
        <a:prstGeom prst="ellipse">
          <a:avLst/>
        </a:prstGeom>
        <a:blipFill rotWithShape="1">
          <a:blip xmlns:r="http://schemas.openxmlformats.org/officeDocument/2006/relationships" r:embed="rId1"/>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FAF16A-4FD0-49F4-8593-32E9A31A4FF7}">
      <dsp:nvSpPr>
        <dsp:cNvPr id="0" name=""/>
        <dsp:cNvSpPr/>
      </dsp:nvSpPr>
      <dsp:spPr>
        <a:xfrm>
          <a:off x="119267" y="2832654"/>
          <a:ext cx="2329417" cy="612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b="1" spc="20">
              <a:latin typeface="+mj-lt"/>
            </a:defRPr>
          </a:pPr>
          <a:r>
            <a:rPr lang="en-US" sz="2800" b="0" kern="1200">
              <a:solidFill>
                <a:sysClr val="windowText" lastClr="000000"/>
              </a:solidFill>
            </a:rPr>
            <a:t>Keisha Gibbons</a:t>
          </a:r>
          <a:br>
            <a:rPr lang="en-US" sz="1600" kern="1200">
              <a:solidFill>
                <a:sysClr val="windowText" lastClr="000000"/>
              </a:solidFill>
            </a:rPr>
          </a:br>
          <a:r>
            <a:rPr lang="en-US" sz="1600" b="0" kern="1200">
              <a:solidFill>
                <a:sysClr val="windowText" lastClr="000000"/>
              </a:solidFill>
              <a:latin typeface="+mn-lt"/>
            </a:rPr>
            <a:t>Principal</a:t>
          </a:r>
        </a:p>
      </dsp:txBody>
      <dsp:txXfrm>
        <a:off x="119267" y="2832654"/>
        <a:ext cx="2329417" cy="612915"/>
      </dsp:txXfrm>
    </dsp:sp>
    <dsp:sp modelId="{7D166BBB-55AF-452C-B9A0-94A1EE55FF4F}">
      <dsp:nvSpPr>
        <dsp:cNvPr id="0" name=""/>
        <dsp:cNvSpPr/>
      </dsp:nvSpPr>
      <dsp:spPr>
        <a:xfrm>
          <a:off x="490472" y="4079592"/>
          <a:ext cx="1360393" cy="759303"/>
        </a:xfrm>
        <a:prstGeom prst="rect">
          <a:avLst/>
        </a:prstGeom>
        <a:noFill/>
        <a:ln>
          <a:noFill/>
        </a:ln>
        <a:effectLst/>
      </dsp:spPr>
      <dsp:style>
        <a:lnRef idx="0">
          <a:scrgbClr r="0" g="0" b="0"/>
        </a:lnRef>
        <a:fillRef idx="0">
          <a:scrgbClr r="0" g="0" b="0"/>
        </a:fillRef>
        <a:effectRef idx="0">
          <a:scrgbClr r="0" g="0" b="0"/>
        </a:effectRef>
        <a:fontRef idx="minor"/>
      </dsp:style>
    </dsp:sp>
    <dsp:sp modelId="{25238F18-07B8-41D8-8BD9-9F8514E8F9C4}">
      <dsp:nvSpPr>
        <dsp:cNvPr id="0" name=""/>
        <dsp:cNvSpPr/>
      </dsp:nvSpPr>
      <dsp:spPr>
        <a:xfrm>
          <a:off x="3770073" y="1003850"/>
          <a:ext cx="1478899" cy="1828799"/>
        </a:xfrm>
        <a:prstGeom prst="ellipse">
          <a:avLst/>
        </a:prstGeom>
        <a:blipFill rotWithShape="1">
          <a:blip xmlns:r="http://schemas.openxmlformats.org/officeDocument/2006/relationships" r:embed="rId2"/>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6F95BB-E9D9-40E2-AB9F-99D5F69BA82A}">
      <dsp:nvSpPr>
        <dsp:cNvPr id="0" name=""/>
        <dsp:cNvSpPr/>
      </dsp:nvSpPr>
      <dsp:spPr>
        <a:xfrm>
          <a:off x="3178200" y="2963272"/>
          <a:ext cx="2724222" cy="612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b="1" spc="20">
              <a:latin typeface="+mj-lt"/>
            </a:defRPr>
          </a:pPr>
          <a:r>
            <a:rPr lang="en-US" sz="2800" b="0" kern="1200">
              <a:solidFill>
                <a:schemeClr val="tx1"/>
              </a:solidFill>
            </a:rPr>
            <a:t>Adrienne McCrary</a:t>
          </a:r>
          <a:br>
            <a:rPr lang="en-US" sz="1600" kern="1200">
              <a:solidFill>
                <a:schemeClr val="tx1"/>
              </a:solidFill>
            </a:rPr>
          </a:br>
          <a:r>
            <a:rPr lang="en-US" sz="1600" b="0" kern="1200">
              <a:solidFill>
                <a:schemeClr val="tx1"/>
              </a:solidFill>
              <a:latin typeface="+mn-lt"/>
            </a:rPr>
            <a:t>Assistant Principal</a:t>
          </a:r>
        </a:p>
      </dsp:txBody>
      <dsp:txXfrm>
        <a:off x="3178200" y="2963272"/>
        <a:ext cx="2724222" cy="612915"/>
      </dsp:txXfrm>
    </dsp:sp>
    <dsp:sp modelId="{1223E777-77CB-4A9A-BF21-12B513842696}">
      <dsp:nvSpPr>
        <dsp:cNvPr id="0" name=""/>
        <dsp:cNvSpPr/>
      </dsp:nvSpPr>
      <dsp:spPr>
        <a:xfrm>
          <a:off x="3255594" y="4079592"/>
          <a:ext cx="1361722" cy="759303"/>
        </a:xfrm>
        <a:prstGeom prst="rect">
          <a:avLst/>
        </a:prstGeom>
        <a:noFill/>
        <a:ln>
          <a:noFill/>
        </a:ln>
        <a:effectLst/>
      </dsp:spPr>
      <dsp:style>
        <a:lnRef idx="0">
          <a:scrgbClr r="0" g="0" b="0"/>
        </a:lnRef>
        <a:fillRef idx="0">
          <a:scrgbClr r="0" g="0" b="0"/>
        </a:fillRef>
        <a:effectRef idx="0">
          <a:scrgbClr r="0" g="0" b="0"/>
        </a:effectRef>
        <a:fontRef idx="minor"/>
      </dsp:style>
    </dsp:sp>
    <dsp:sp modelId="{2438169B-F8E6-4345-875B-623D3AFFC076}">
      <dsp:nvSpPr>
        <dsp:cNvPr id="0" name=""/>
        <dsp:cNvSpPr/>
      </dsp:nvSpPr>
      <dsp:spPr>
        <a:xfrm>
          <a:off x="6854240" y="3595726"/>
          <a:ext cx="1579217" cy="1740798"/>
        </a:xfrm>
        <a:prstGeom prst="ellipse">
          <a:avLst/>
        </a:prstGeom>
        <a:blipFill rotWithShape="1">
          <a:blip xmlns:r="http://schemas.openxmlformats.org/officeDocument/2006/relationships" r:embed="rId3"/>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1643E8-C5C2-4583-A0BD-FECCA41ACF21}">
      <dsp:nvSpPr>
        <dsp:cNvPr id="0" name=""/>
        <dsp:cNvSpPr/>
      </dsp:nvSpPr>
      <dsp:spPr>
        <a:xfrm>
          <a:off x="5645615" y="3384590"/>
          <a:ext cx="1361722" cy="612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spc="20">
              <a:latin typeface="+mj-lt"/>
            </a:defRPr>
          </a:pPr>
          <a:endParaRPr lang="en-US" sz="1800" kern="1200"/>
        </a:p>
      </dsp:txBody>
      <dsp:txXfrm>
        <a:off x="5645615" y="3384590"/>
        <a:ext cx="1361722" cy="612915"/>
      </dsp:txXfrm>
    </dsp:sp>
    <dsp:sp modelId="{ABE58C75-DF8D-4CC1-B4C1-67ED983A7AA4}">
      <dsp:nvSpPr>
        <dsp:cNvPr id="0" name=""/>
        <dsp:cNvSpPr/>
      </dsp:nvSpPr>
      <dsp:spPr>
        <a:xfrm>
          <a:off x="5645615" y="4079592"/>
          <a:ext cx="1361722" cy="759303"/>
        </a:xfrm>
        <a:prstGeom prst="rect">
          <a:avLst/>
        </a:prstGeom>
        <a:noFill/>
        <a:ln>
          <a:noFill/>
        </a:ln>
        <a:effectLst/>
      </dsp:spPr>
      <dsp:style>
        <a:lnRef idx="0">
          <a:scrgbClr r="0" g="0" b="0"/>
        </a:lnRef>
        <a:fillRef idx="0">
          <a:scrgbClr r="0" g="0" b="0"/>
        </a:fillRef>
        <a:effectRef idx="0">
          <a:scrgbClr r="0" g="0" b="0"/>
        </a:effectRef>
        <a:fontRef idx="minor"/>
      </dsp:style>
    </dsp:sp>
    <dsp:sp modelId="{418E44D8-60E4-4008-9F09-1A652C62E8A6}">
      <dsp:nvSpPr>
        <dsp:cNvPr id="0" name=""/>
        <dsp:cNvSpPr/>
      </dsp:nvSpPr>
      <dsp:spPr>
        <a:xfrm>
          <a:off x="6865705" y="1003850"/>
          <a:ext cx="1478899" cy="1828799"/>
        </a:xfrm>
        <a:prstGeom prst="ellipse">
          <a:avLst/>
        </a:prstGeom>
        <a:blipFill rotWithShape="1">
          <a:blip xmlns:r="http://schemas.openxmlformats.org/officeDocument/2006/relationships" r:embed="rId4"/>
          <a:srcRect/>
          <a:stretch>
            <a:fillRect t="-25000" b="-2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5C14B8-8D61-4009-9F8C-194486F530FA}">
      <dsp:nvSpPr>
        <dsp:cNvPr id="0" name=""/>
        <dsp:cNvSpPr/>
      </dsp:nvSpPr>
      <dsp:spPr>
        <a:xfrm>
          <a:off x="6874584" y="2837729"/>
          <a:ext cx="1867562" cy="612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b="1" spc="20">
              <a:latin typeface="+mj-lt"/>
            </a:defRPr>
          </a:pPr>
          <a:r>
            <a:rPr lang="en-US" sz="2800" b="0" kern="1200">
              <a:solidFill>
                <a:schemeClr val="tx1"/>
              </a:solidFill>
            </a:rPr>
            <a:t>Nicole Fluker</a:t>
          </a:r>
          <a:br>
            <a:rPr lang="en-US" sz="1600" kern="1200">
              <a:solidFill>
                <a:schemeClr val="tx1"/>
              </a:solidFill>
            </a:rPr>
          </a:br>
          <a:r>
            <a:rPr lang="en-US" sz="1600" b="0" kern="1200">
              <a:solidFill>
                <a:schemeClr val="tx1"/>
              </a:solidFill>
              <a:latin typeface="+mn-lt"/>
            </a:rPr>
            <a:t>RELA Instructional Coach</a:t>
          </a:r>
        </a:p>
      </dsp:txBody>
      <dsp:txXfrm>
        <a:off x="6874584" y="2837729"/>
        <a:ext cx="1867562" cy="612915"/>
      </dsp:txXfrm>
    </dsp:sp>
    <dsp:sp modelId="{EE420F84-477D-4635-BEF8-66426E9A259D}">
      <dsp:nvSpPr>
        <dsp:cNvPr id="0" name=""/>
        <dsp:cNvSpPr/>
      </dsp:nvSpPr>
      <dsp:spPr>
        <a:xfrm>
          <a:off x="7799323" y="2976590"/>
          <a:ext cx="1361722" cy="759303"/>
        </a:xfrm>
        <a:prstGeom prst="rect">
          <a:avLst/>
        </a:prstGeom>
        <a:noFill/>
        <a:ln>
          <a:noFill/>
        </a:ln>
        <a:effectLst/>
      </dsp:spPr>
      <dsp:style>
        <a:lnRef idx="0">
          <a:scrgbClr r="0" g="0" b="0"/>
        </a:lnRef>
        <a:fillRef idx="0">
          <a:scrgbClr r="0" g="0" b="0"/>
        </a:fillRef>
        <a:effectRef idx="0">
          <a:scrgbClr r="0" g="0" b="0"/>
        </a:effectRef>
        <a:fontRef idx="minor"/>
      </dsp:style>
    </dsp:sp>
    <dsp:sp modelId="{04A8E640-7EB5-4EF2-8C83-19A3E5328324}">
      <dsp:nvSpPr>
        <dsp:cNvPr id="0" name=""/>
        <dsp:cNvSpPr/>
      </dsp:nvSpPr>
      <dsp:spPr>
        <a:xfrm>
          <a:off x="9945998" y="1059435"/>
          <a:ext cx="1478899" cy="1828799"/>
        </a:xfrm>
        <a:prstGeom prst="ellipse">
          <a:avLst/>
        </a:prstGeom>
        <a:blipFill rotWithShape="1">
          <a:blip xmlns:r="http://schemas.openxmlformats.org/officeDocument/2006/relationships" r:embed="rId5"/>
          <a:srcRect/>
          <a:stretch>
            <a:fillRect t="-25000" b="-2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C5F495-3DD9-41C8-99AE-150A333447D0}">
      <dsp:nvSpPr>
        <dsp:cNvPr id="0" name=""/>
        <dsp:cNvSpPr/>
      </dsp:nvSpPr>
      <dsp:spPr>
        <a:xfrm>
          <a:off x="9466876" y="2832654"/>
          <a:ext cx="2112740" cy="612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b="1" spc="20">
              <a:latin typeface="+mj-lt"/>
            </a:defRPr>
          </a:pPr>
          <a:r>
            <a:rPr lang="en-US" sz="2800" b="0" i="0" kern="1200" baseline="0">
              <a:solidFill>
                <a:schemeClr val="tx1"/>
              </a:solidFill>
            </a:rPr>
            <a:t>Latrice</a:t>
          </a:r>
          <a:r>
            <a:rPr lang="en-US" sz="1600" kern="1200">
              <a:solidFill>
                <a:schemeClr val="tx1"/>
              </a:solidFill>
            </a:rPr>
            <a:t> </a:t>
          </a:r>
          <a:r>
            <a:rPr lang="en-US" sz="2800" b="0" kern="1200" baseline="0">
              <a:solidFill>
                <a:schemeClr val="tx1"/>
              </a:solidFill>
            </a:rPr>
            <a:t>Green</a:t>
          </a:r>
          <a:br>
            <a:rPr lang="en-US" sz="1600" kern="1200">
              <a:solidFill>
                <a:schemeClr val="tx1"/>
              </a:solidFill>
            </a:rPr>
          </a:br>
          <a:r>
            <a:rPr lang="en-US" sz="1600" b="0" kern="1200">
              <a:solidFill>
                <a:schemeClr val="tx1"/>
              </a:solidFill>
              <a:latin typeface="+mn-lt"/>
            </a:rPr>
            <a:t>Math Instructional Coach</a:t>
          </a:r>
        </a:p>
      </dsp:txBody>
      <dsp:txXfrm>
        <a:off x="9466876" y="2832654"/>
        <a:ext cx="2112740" cy="612915"/>
      </dsp:txXfrm>
    </dsp:sp>
    <dsp:sp modelId="{5A7600AF-A34B-4D03-B3D6-B3C760AE8E06}">
      <dsp:nvSpPr>
        <dsp:cNvPr id="0" name=""/>
        <dsp:cNvSpPr/>
      </dsp:nvSpPr>
      <dsp:spPr>
        <a:xfrm>
          <a:off x="9860529" y="4024831"/>
          <a:ext cx="1361722" cy="759303"/>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9/1/layout/PeoplePortraitsList">
  <dgm:title val="People Portrait List"/>
  <dgm:desc val="People Portrait List"/>
  <dgm:catLst>
    <dgm:cat type="list"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dgm:constr type="w" for="ch" forName="compNode" refType="h" refFor="ch" refForName="compNode" fact="0.55"/>
      <dgm:constr type="w" for="ch" forName="sibTrans" refType="w" refFor="ch" refForName="compNode" fact="0.175"/>
      <dgm:constr type="primFontSz" for="des" forName="nameTx" val="18"/>
      <dgm:constr type="primFontSz" for="des" forName="desTx" refType="primFontSz" refFor="des" refForName="nameTx" op="lte" fact="0.75"/>
      <dgm:constr type="h" for="des" forName="topSpace" op="equ"/>
      <dgm:constr type="h" for="des" forName="compNode" op="equ"/>
      <dgm:constr type="h" for="des" forName="photoElip" op="equ"/>
      <dgm:constr type="w" for="des" forName="photoElip" op="equ"/>
      <dgm:constr type="l" for="des" forName="photoElip" op="equ"/>
      <dgm:constr type="h" for="des" forName="iconSpace" op="equ"/>
      <dgm:constr type="h" for="des" forName="nameTx" op="equ"/>
      <dgm:constr type="h" for="des" forName="txSpace" op="equ"/>
      <dgm:constr type="h" for="des" forName="desTx" op="equ"/>
      <dgm:constr type="h" for="des" forName="bottSpace"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topSpace" refType="w"/>
          <dgm:constr type="h" for="ch" forName="topSpace" refType="h" fact="0.187"/>
          <dgm:constr type="l" for="ch" forName="topSpace"/>
          <dgm:constr type="w" for="ch" forName="photoElip" refType="h" refFor="ch" refForName="photoElip"/>
          <dgm:constr type="h" for="ch" forName="photoElip" val="46.775"/>
          <dgm:constr type="t" for="ch" forName="photoElip" refType="b" refFor="ch" refForName="topSpace"/>
          <dgm:constr type="ctrX" for="ch" forName="photoElip" refType="w" fact="0.5"/>
          <dgm:constr type="w" for="ch" forName="iconSpace" refType="w"/>
          <dgm:constr type="h" for="ch" forName="iconSpace" refType="h" fact="0.075"/>
          <dgm:constr type="l" for="ch" forName="iconSpace"/>
          <dgm:constr type="t" for="ch" forName="iconSpace" refType="b" refFor="ch" refForName="photoElip"/>
          <dgm:constr type="w" for="ch" forName="nameTx" refType="w"/>
          <dgm:constr type="h" for="ch" forName="nameTx" refType="h" fact="0.112"/>
          <dgm:constr type="l" for="ch" forName="nameTx"/>
          <dgm:constr type="t" for="ch" forName="nameTx" refType="b" refFor="ch" refForName="iconSpace"/>
          <dgm:constr type="h" for="ch" forName="txSpace" refType="h" fact="0.015"/>
          <dgm:constr type="w" for="ch" forName="txSpace" refType="w"/>
          <dgm:constr type="l" for="ch" forName="txSpace"/>
          <dgm:constr type="t" for="ch" forName="txSpace" refType="b" refFor="ch" refForName="nameTx"/>
          <dgm:constr type="w" for="ch" forName="desTx" refType="w"/>
          <dgm:constr type="l" for="ch" forName="desTx"/>
          <dgm:constr type="h" for="ch" forName="desTx" refType="h" fact="0.13875"/>
          <dgm:constr type="t" for="ch" forName="desTx" refType="b" refFor="ch" refForName="txSpace"/>
          <dgm:constr type="w" for="ch" forName="bottSpace" refType="w"/>
          <dgm:constr type="h" for="ch" forName="bottSpace" refType="h" fact="0.067"/>
          <dgm:constr type="l" for="ch" forName="bottSpace"/>
          <dgm:constr type="t" for="ch" forName="bottSpace" refType="b" refFor="ch" refForName="desTx"/>
        </dgm:constrLst>
        <dgm:ruleLst>
          <dgm:rule type="h" val="INF" fact="NaN" max="NaN"/>
        </dgm:ruleLst>
        <dgm:layoutNode name="topSpace">
          <dgm:alg type="sp"/>
          <dgm:shape xmlns:r="http://schemas.openxmlformats.org/officeDocument/2006/relationships" r:blip="">
            <dgm:adjLst/>
          </dgm:shape>
          <dgm:presOf/>
          <dgm:constrLst/>
          <dgm:ruleLst/>
        </dgm:layoutNode>
        <dgm:layoutNode name="photoElip" styleLbl="node1">
          <dgm:alg type="sp"/>
          <dgm:shape xmlns:r="http://schemas.openxmlformats.org/officeDocument/2006/relationships" type="ellipse"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nameTx" styleLbl="revTx">
          <dgm:varLst>
            <dgm:chMax val="0"/>
            <dgm:chPref val="0"/>
          </dgm:varLst>
          <dgm:alg type="tx">
            <dgm:param type="txAnchorVert" val="t"/>
            <dgm:param type="txAnchorHorzCh" val="ct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HorzCh" val="ctr"/>
            <dgm:param type="txAnchorVert" val="t"/>
          </dgm:alg>
          <dgm:shape xmlns:r="http://schemas.openxmlformats.org/officeDocument/2006/relationships" type="rect" r:blip="">
            <dgm:adjLst/>
          </dgm:shape>
          <dgm:presOf axis="des" ptType="node"/>
          <dgm:constrLst>
            <dgm:constr type="primFontSz" val="13"/>
            <dgm:constr type="secFontSz" refType="primFontSz"/>
            <dgm:constr type="lMarg"/>
            <dgm:constr type="rMarg"/>
            <dgm:constr type="tMarg"/>
            <dgm:constr type="bMarg"/>
          </dgm:constrLst>
          <dgm:ruleLst>
            <dgm:rule type="primFontSz" val="13" fact="NaN" max="NaN"/>
            <dgm:rule type="h" val="INF" fact="NaN" max="NaN"/>
          </dgm:ruleLst>
        </dgm:layoutNode>
        <dgm:layoutNode name="bottSpace">
          <dgm:alg type="sp"/>
          <dgm:shape xmlns:r="http://schemas.openxmlformats.org/officeDocument/2006/relationships" r:blip="">
            <dgm:adjLst/>
          </dgm:shape>
          <dgm:presOf/>
          <dgm:constrLst/>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gn="ctr">
          <a:lnSpc>
            <a:spcPct val="100000"/>
          </a:lnSpc>
          <a:defRPr b="1" spc="20">
            <a:latin typeface="+mj-lt"/>
          </a:defRPr>
        </a:lvl1pPr>
        <a:lvl2pPr algn="ctr">
          <a:lnSpc>
            <a:spcPct val="100000"/>
          </a:lnSpc>
          <a:defRPr>
            <a:latin typeface="+mj-lt"/>
          </a:defRPr>
        </a:lvl2pPr>
        <a:lvl3pPr algn="ctr">
          <a:buNone/>
          <a:defRPr i="1">
            <a:latin typeface="+mj-lt"/>
          </a:defRPr>
        </a:lvl3pPr>
        <a:lvl4pPr algn="ctr">
          <a:buNone/>
          <a:defRPr i="1">
            <a:latin typeface="+mj-lt"/>
          </a:defRPr>
        </a:lvl4pPr>
        <a:lvl5pPr algn="ctr">
          <a:buNone/>
          <a:defRPr i="1">
            <a:latin typeface="+mj-lt"/>
          </a:defRPr>
        </a:lvl5pPr>
        <a:lvl6pPr algn="ctr">
          <a:buNone/>
          <a:defRPr i="1">
            <a:latin typeface="+mj-lt"/>
          </a:defRPr>
        </a:lvl6pPr>
        <a:lvl7pPr algn="ctr">
          <a:buNone/>
          <a:defRPr i="1">
            <a:latin typeface="+mj-lt"/>
          </a:defRPr>
        </a:lvl7pPr>
        <a:lvl8pPr algn="ctr">
          <a:buNone/>
          <a:defRPr i="1">
            <a:latin typeface="+mj-lt"/>
          </a:defRPr>
        </a:lvl8pPr>
        <a:lvl9pPr algn="ctr">
          <a:buNone/>
          <a:defRPr i="1">
            <a:latin typeface="+mj-lt"/>
          </a:defRPr>
        </a:lvl9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7BA811-8917-4F1D-B22F-E96045BFA4E0}" type="datetimeFigureOut">
              <a:rPr lang="en-US" smtClean="0"/>
              <a:t>8/24/2023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0C6A29-4676-420C-BBE3-ACC2B80F64D4}" type="slidenum">
              <a:rPr lang="en-US" smtClean="0"/>
              <a:t>‹#›</a:t>
            </a:fld>
            <a:endParaRPr lang="en-US"/>
          </a:p>
        </p:txBody>
      </p:sp>
    </p:spTree>
    <p:extLst>
      <p:ext uri="{BB962C8B-B14F-4D97-AF65-F5344CB8AC3E}">
        <p14:creationId xmlns:p14="http://schemas.microsoft.com/office/powerpoint/2010/main" val="3804597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Notes for School CIP Teams: After completing</a:t>
            </a:r>
            <a:r>
              <a:rPr lang="en-US" baseline="0"/>
              <a:t> your Comprehensive Needs Assessment ( data protocol), you will come here and identify some strengths and opportunities/challenges you have observed from the data. The priority areas are Literacy, Numeracy, and Whole Child &amp; Student Support. Identify an overarching need for each area. Formulate a problem statement for each area. Make sure the problem statement meets the criteria. Refer to your CIP resources.</a:t>
            </a:r>
            <a:endParaRPr/>
          </a:p>
        </p:txBody>
      </p:sp>
      <p:sp>
        <p:nvSpPr>
          <p:cNvPr id="168" name="Google Shape;16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Freeform 13">
            <a:extLst>
              <a:ext uri="{FF2B5EF4-FFF2-40B4-BE49-F238E27FC236}">
                <a16:creationId xmlns:a16="http://schemas.microsoft.com/office/drawing/2014/main" id="{FCE00AC6-1AA1-42D9-83DD-4C308C3F9322}"/>
              </a:ext>
            </a:extLst>
          </p:cNvPr>
          <p:cNvSpPr/>
          <p:nvPr userDrawn="1"/>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5319A315-F756-49EC-8181-0EC3F0A37B09}"/>
              </a:ext>
            </a:extLst>
          </p:cNvPr>
          <p:cNvCxnSpPr>
            <a:cxnSpLocks/>
          </p:cNvCxnSpPr>
          <p:nvPr userDrawn="1"/>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560F3E26-F530-48F5-983F-9DCFF41D4F39}"/>
              </a:ext>
            </a:extLst>
          </p:cNvPr>
          <p:cNvSpPr/>
          <p:nvPr userDrawn="1"/>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C97701E-DAF9-4174-AA91-DA203CD27D6A}"/>
              </a:ext>
            </a:extLst>
          </p:cNvPr>
          <p:cNvSpPr/>
          <p:nvPr userDrawn="1"/>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4F765374-1A4B-41DC-9E75-A95A6C655328}"/>
              </a:ext>
            </a:extLst>
          </p:cNvPr>
          <p:cNvSpPr/>
          <p:nvPr userDrawn="1"/>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7618DB8E-B14E-42E2-B454-6F4F36A8A9D9}"/>
              </a:ext>
            </a:extLst>
          </p:cNvPr>
          <p:cNvSpPr/>
          <p:nvPr userDrawn="1"/>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Arc 21">
            <a:extLst>
              <a:ext uri="{FF2B5EF4-FFF2-40B4-BE49-F238E27FC236}">
                <a16:creationId xmlns:a16="http://schemas.microsoft.com/office/drawing/2014/main" id="{97666F55-03F1-4D18-9653-0F360E127A7E}"/>
              </a:ext>
            </a:extLst>
          </p:cNvPr>
          <p:cNvSpPr/>
          <p:nvPr userDrawn="1"/>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5093208" y="2743200"/>
            <a:ext cx="6592824" cy="2386584"/>
          </a:xfrm>
        </p:spPr>
        <p:txBody>
          <a:bodyPr anchor="b"/>
          <a:lstStyle>
            <a:lvl1pPr algn="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5093208" y="5221224"/>
            <a:ext cx="6592824" cy="99669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10415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32918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445312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4453128" y="2505075"/>
            <a:ext cx="32918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lvl1pPr>
              <a:defRPr>
                <a:latin typeface="+mn-lt"/>
              </a:defRPr>
            </a:lvl1pPr>
          </a:lstStyle>
          <a:p>
            <a:pPr>
              <a:defRPr/>
            </a:pPr>
            <a:r>
              <a:rPr lang="en-US">
                <a:solidFill>
                  <a:prstClr val="black">
                    <a:tint val="75000"/>
                  </a:prstClr>
                </a:solidFill>
              </a:rPr>
              <a:t>9/3/20XX</a:t>
            </a:r>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lvl1pPr>
              <a:defRPr>
                <a:latin typeface="+mn-lt"/>
              </a:defRPr>
            </a:lvl1pPr>
          </a:lstStyle>
          <a:p>
            <a:pPr>
              <a:defRPr/>
            </a:pPr>
            <a:r>
              <a:rPr lang="en-US">
                <a:solidFill>
                  <a:prstClr val="black">
                    <a:tint val="75000"/>
                  </a:prstClr>
                </a:solidFill>
              </a:rPr>
              <a:t>Presentation Title</a:t>
            </a:r>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 Placeholder 4">
            <a:extLst>
              <a:ext uri="{FF2B5EF4-FFF2-40B4-BE49-F238E27FC236}">
                <a16:creationId xmlns:a16="http://schemas.microsoft.com/office/drawing/2014/main" id="{ACF5677B-E56F-4452-ADDC-DA0E20A955EC}"/>
              </a:ext>
            </a:extLst>
          </p:cNvPr>
          <p:cNvSpPr>
            <a:spLocks noGrp="1"/>
          </p:cNvSpPr>
          <p:nvPr>
            <p:ph type="body" sz="quarter" idx="13"/>
          </p:nvPr>
        </p:nvSpPr>
        <p:spPr>
          <a:xfrm>
            <a:off x="806500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a:extLst>
              <a:ext uri="{FF2B5EF4-FFF2-40B4-BE49-F238E27FC236}">
                <a16:creationId xmlns:a16="http://schemas.microsoft.com/office/drawing/2014/main" id="{865D9C09-AB3B-40EB-B1DA-9C6D72343451}"/>
              </a:ext>
            </a:extLst>
          </p:cNvPr>
          <p:cNvSpPr>
            <a:spLocks noGrp="1"/>
          </p:cNvSpPr>
          <p:nvPr>
            <p:ph sz="quarter" idx="14"/>
          </p:nvPr>
        </p:nvSpPr>
        <p:spPr>
          <a:xfrm>
            <a:off x="8065008" y="2505075"/>
            <a:ext cx="32918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7273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2 medium pictures">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FAA9DFF3-1B49-48A9-BF8A-57DD7D07CFAF}"/>
              </a:ext>
            </a:extLst>
          </p:cNvPr>
          <p:cNvSpPr>
            <a:spLocks noGrp="1"/>
          </p:cNvSpPr>
          <p:nvPr>
            <p:ph type="pic" sz="quarter" idx="14"/>
          </p:nvPr>
        </p:nvSpPr>
        <p:spPr>
          <a:xfrm>
            <a:off x="7901259" y="2727729"/>
            <a:ext cx="4290740" cy="4130271"/>
          </a:xfrm>
          <a:custGeom>
            <a:avLst/>
            <a:gdLst>
              <a:gd name="connsiteX0" fmla="*/ 2503809 w 4290740"/>
              <a:gd name="connsiteY0" fmla="*/ 0 h 4130271"/>
              <a:gd name="connsiteX1" fmla="*/ 4198398 w 4290740"/>
              <a:gd name="connsiteY1" fmla="*/ 660580 h 4130271"/>
              <a:gd name="connsiteX2" fmla="*/ 4290740 w 4290740"/>
              <a:gd name="connsiteY2" fmla="*/ 751285 h 4130271"/>
              <a:gd name="connsiteX3" fmla="*/ 4290740 w 4290740"/>
              <a:gd name="connsiteY3" fmla="*/ 4130271 h 4130271"/>
              <a:gd name="connsiteX4" fmla="*/ 604508 w 4290740"/>
              <a:gd name="connsiteY4" fmla="*/ 4130271 h 4130271"/>
              <a:gd name="connsiteX5" fmla="*/ 461940 w 4290740"/>
              <a:gd name="connsiteY5" fmla="*/ 3953232 h 4130271"/>
              <a:gd name="connsiteX6" fmla="*/ 0 w 4290740"/>
              <a:gd name="connsiteY6" fmla="*/ 2503809 h 4130271"/>
              <a:gd name="connsiteX7" fmla="*/ 2503809 w 4290740"/>
              <a:gd name="connsiteY7" fmla="*/ 0 h 413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0740" h="4130271">
                <a:moveTo>
                  <a:pt x="2503809" y="0"/>
                </a:moveTo>
                <a:cubicBezTo>
                  <a:pt x="3157405" y="0"/>
                  <a:pt x="3752509" y="250434"/>
                  <a:pt x="4198398" y="660580"/>
                </a:cubicBezTo>
                <a:lnTo>
                  <a:pt x="4290740" y="751285"/>
                </a:lnTo>
                <a:lnTo>
                  <a:pt x="4290740" y="4130271"/>
                </a:lnTo>
                <a:lnTo>
                  <a:pt x="604508" y="4130271"/>
                </a:lnTo>
                <a:lnTo>
                  <a:pt x="461940" y="3953232"/>
                </a:lnTo>
                <a:cubicBezTo>
                  <a:pt x="171051" y="3544183"/>
                  <a:pt x="0" y="3043971"/>
                  <a:pt x="0" y="2503809"/>
                </a:cubicBezTo>
                <a:cubicBezTo>
                  <a:pt x="0" y="1120992"/>
                  <a:pt x="1120992" y="0"/>
                  <a:pt x="2503809" y="0"/>
                </a:cubicBezTo>
                <a:close/>
              </a:path>
            </a:pathLst>
          </a:custGeom>
        </p:spPr>
        <p:txBody>
          <a:bodyPr wrap="square" anchor="ctr">
            <a:noAutofit/>
          </a:bodyPr>
          <a:lstStyle>
            <a:lvl1pPr algn="ctr">
              <a:buNone/>
              <a:defRPr sz="1800"/>
            </a:lvl1pPr>
          </a:lstStyle>
          <a:p>
            <a:r>
              <a:rPr lang="en-US"/>
              <a:t>Click icon to add picture</a:t>
            </a:r>
          </a:p>
        </p:txBody>
      </p:sp>
      <p:sp>
        <p:nvSpPr>
          <p:cNvPr id="21" name="Picture Placeholder 20">
            <a:extLst>
              <a:ext uri="{FF2B5EF4-FFF2-40B4-BE49-F238E27FC236}">
                <a16:creationId xmlns:a16="http://schemas.microsoft.com/office/drawing/2014/main" id="{5CFEFC13-B998-4A6F-A7ED-411E266D288C}"/>
              </a:ext>
            </a:extLst>
          </p:cNvPr>
          <p:cNvSpPr>
            <a:spLocks noGrp="1"/>
          </p:cNvSpPr>
          <p:nvPr>
            <p:ph type="pic" sz="quarter" idx="13"/>
          </p:nvPr>
        </p:nvSpPr>
        <p:spPr>
          <a:xfrm>
            <a:off x="6261609" y="0"/>
            <a:ext cx="3519311" cy="3007909"/>
          </a:xfrm>
          <a:custGeom>
            <a:avLst/>
            <a:gdLst>
              <a:gd name="connsiteX0" fmla="*/ 519779 w 3519311"/>
              <a:gd name="connsiteY0" fmla="*/ 0 h 3007909"/>
              <a:gd name="connsiteX1" fmla="*/ 2999531 w 3519311"/>
              <a:gd name="connsiteY1" fmla="*/ 0 h 3007909"/>
              <a:gd name="connsiteX2" fmla="*/ 3003920 w 3519311"/>
              <a:gd name="connsiteY2" fmla="*/ 3989 h 3007909"/>
              <a:gd name="connsiteX3" fmla="*/ 3519311 w 3519311"/>
              <a:gd name="connsiteY3" fmla="*/ 1248253 h 3007909"/>
              <a:gd name="connsiteX4" fmla="*/ 1759655 w 3519311"/>
              <a:gd name="connsiteY4" fmla="*/ 3007909 h 3007909"/>
              <a:gd name="connsiteX5" fmla="*/ 9084 w 3519311"/>
              <a:gd name="connsiteY5" fmla="*/ 1428168 h 3007909"/>
              <a:gd name="connsiteX6" fmla="*/ 0 w 3519311"/>
              <a:gd name="connsiteY6" fmla="*/ 1248273 h 3007909"/>
              <a:gd name="connsiteX7" fmla="*/ 0 w 3519311"/>
              <a:gd name="connsiteY7" fmla="*/ 1248233 h 3007909"/>
              <a:gd name="connsiteX8" fmla="*/ 9084 w 3519311"/>
              <a:gd name="connsiteY8" fmla="*/ 1068339 h 3007909"/>
              <a:gd name="connsiteX9" fmla="*/ 515391 w 3519311"/>
              <a:gd name="connsiteY9" fmla="*/ 3989 h 300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311" h="3007909">
                <a:moveTo>
                  <a:pt x="519779" y="0"/>
                </a:moveTo>
                <a:lnTo>
                  <a:pt x="2999531" y="0"/>
                </a:lnTo>
                <a:lnTo>
                  <a:pt x="3003920" y="3989"/>
                </a:lnTo>
                <a:cubicBezTo>
                  <a:pt x="3322355" y="322424"/>
                  <a:pt x="3519311" y="762338"/>
                  <a:pt x="3519311" y="1248253"/>
                </a:cubicBezTo>
                <a:cubicBezTo>
                  <a:pt x="3519311" y="2220084"/>
                  <a:pt x="2731486" y="3007909"/>
                  <a:pt x="1759655" y="3007909"/>
                </a:cubicBezTo>
                <a:cubicBezTo>
                  <a:pt x="848565" y="3007909"/>
                  <a:pt x="99196" y="2315485"/>
                  <a:pt x="9084" y="1428168"/>
                </a:cubicBezTo>
                <a:lnTo>
                  <a:pt x="0" y="1248273"/>
                </a:lnTo>
                <a:lnTo>
                  <a:pt x="0" y="1248233"/>
                </a:lnTo>
                <a:lnTo>
                  <a:pt x="9084" y="1068339"/>
                </a:lnTo>
                <a:cubicBezTo>
                  <a:pt x="51137" y="654258"/>
                  <a:pt x="236761" y="282620"/>
                  <a:pt x="515391" y="3989"/>
                </a:cubicBezTo>
                <a:close/>
              </a:path>
            </a:pathLst>
          </a:custGeom>
        </p:spPr>
        <p:txBody>
          <a:bodyPr wrap="square" anchor="ctr">
            <a:noAutofit/>
          </a:bodyPr>
          <a:lstStyle>
            <a:lvl1pPr algn="ctr">
              <a:buNone/>
              <a:defRPr sz="1800"/>
            </a:lvl1pPr>
          </a:lstStyle>
          <a:p>
            <a:r>
              <a:rPr lang="en-US"/>
              <a:t>Click icon to add picture</a:t>
            </a:r>
          </a:p>
        </p:txBody>
      </p:sp>
      <p:sp>
        <p:nvSpPr>
          <p:cNvPr id="10" name="Oval 9">
            <a:extLst>
              <a:ext uri="{FF2B5EF4-FFF2-40B4-BE49-F238E27FC236}">
                <a16:creationId xmlns:a16="http://schemas.microsoft.com/office/drawing/2014/main" id="{B7BFFB5A-A05C-4B0C-905C-5884361304B2}"/>
              </a:ext>
            </a:extLst>
          </p:cNvPr>
          <p:cNvSpPr/>
          <p:nvPr userDrawn="1"/>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9F33AC6C-4807-4785-AE9F-84BFEEDA9F7E}"/>
              </a:ext>
            </a:extLst>
          </p:cNvPr>
          <p:cNvSpPr/>
          <p:nvPr userDrawn="1"/>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841248" y="365760"/>
            <a:ext cx="5120640" cy="1325880"/>
          </a:xfrm>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lvl1pPr>
              <a:defRPr>
                <a:latin typeface="+mn-lt"/>
              </a:defRPr>
            </a:lvl1pPr>
          </a:lstStyle>
          <a:p>
            <a:pPr>
              <a:defRPr/>
            </a:pPr>
            <a:r>
              <a:rPr lang="en-US">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lvl1pPr>
              <a:defRPr>
                <a:latin typeface="+mn-lt"/>
              </a:defRPr>
            </a:lvl1pPr>
          </a:lstStyle>
          <a:p>
            <a:pPr>
              <a:defRPr/>
            </a:pPr>
            <a:r>
              <a:rPr lang="en-US">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41248" y="1828800"/>
            <a:ext cx="5093208" cy="4352544"/>
          </a:xfrm>
        </p:spPr>
        <p:txBody>
          <a:bodyPr/>
          <a:lstStyle>
            <a:lvl1pPr marL="0" indent="0">
              <a:buNone/>
              <a:defRPr sz="24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13178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642EAF0-DE94-4F90-82E3-6F316AA8353A}"/>
              </a:ext>
            </a:extLst>
          </p:cNvPr>
          <p:cNvSpPr/>
          <p:nvPr userDrawn="1"/>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22D7888-22FA-4AA1-9BA4-CC61D6643D47}"/>
              </a:ext>
            </a:extLst>
          </p:cNvPr>
          <p:cNvSpPr/>
          <p:nvPr userDrawn="1"/>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BB6E464-8999-4773-A1F2-E6CAA990E572}"/>
              </a:ext>
            </a:extLst>
          </p:cNvPr>
          <p:cNvSpPr/>
          <p:nvPr userDrawn="1"/>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E9CE183-B21E-41EB-A082-DF9C3AD659D5}"/>
              </a:ext>
            </a:extLst>
          </p:cNvPr>
          <p:cNvSpPr/>
          <p:nvPr userDrawn="1"/>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EA14BE8-FDD0-4434-9C3E-BFF78C22D9E3}"/>
              </a:ext>
            </a:extLst>
          </p:cNvPr>
          <p:cNvSpPr/>
          <p:nvPr userDrawn="1"/>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C76330B-4C5E-463F-921A-D91F1F1F6049}"/>
              </a:ext>
            </a:extLst>
          </p:cNvPr>
          <p:cNvSpPr/>
          <p:nvPr userDrawn="1"/>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E494E364-7EA8-4D92-915D-75D1A3A67C07}"/>
              </a:ext>
            </a:extLst>
          </p:cNvPr>
          <p:cNvSpPr/>
          <p:nvPr userDrawn="1"/>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1389888" y="1234440"/>
            <a:ext cx="3236976" cy="4069080"/>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a:xfrm>
            <a:off x="1682496" y="6356350"/>
            <a:ext cx="1545336" cy="365125"/>
          </a:xfrm>
        </p:spPr>
        <p:txBody>
          <a:bodyPr/>
          <a:lstStyle>
            <a:lvl1pPr>
              <a:defRPr>
                <a:latin typeface="+mn-lt"/>
              </a:defRPr>
            </a:lvl1pPr>
          </a:lstStyle>
          <a:p>
            <a:pPr>
              <a:defRPr/>
            </a:pPr>
            <a:r>
              <a:rPr lang="en-US">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a:xfrm>
            <a:off x="6099048" y="6356350"/>
            <a:ext cx="4114800" cy="365125"/>
          </a:xfrm>
        </p:spPr>
        <p:txBody>
          <a:bodyPr/>
          <a:lstStyle>
            <a:lvl1pPr algn="l">
              <a:defRPr>
                <a:latin typeface="+mn-lt"/>
              </a:defRPr>
            </a:lvl1pPr>
          </a:lstStyle>
          <a:p>
            <a:pPr algn="l">
              <a:defRPr/>
            </a:pPr>
            <a:r>
              <a:rPr lang="en-US">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a:xfrm>
            <a:off x="10506456" y="6356350"/>
            <a:ext cx="850392" cy="365125"/>
          </a:xfrm>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6665976" y="2551176"/>
            <a:ext cx="4709160" cy="1755648"/>
          </a:xfrm>
        </p:spPr>
        <p:txBody>
          <a:bodyPr/>
          <a:lstStyle>
            <a:lvl1pPr marL="0" indent="0">
              <a:buNone/>
              <a:defRPr sz="2400"/>
            </a:lvl1pPr>
            <a:lvl2pPr marL="228600">
              <a:defRPr sz="1800"/>
            </a:lvl2pPr>
            <a:lvl3pPr marL="457200">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2677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lvl1pPr>
              <a:defRPr>
                <a:latin typeface="+mn-lt"/>
              </a:defRPr>
            </a:lvl1pPr>
          </a:lstStyle>
          <a:p>
            <a:pPr>
              <a:defRPr/>
            </a:pPr>
            <a:r>
              <a:rPr lang="en-US">
                <a:solidFill>
                  <a:prstClr val="black">
                    <a:tint val="75000"/>
                  </a:prstClr>
                </a:solidFill>
              </a:rPr>
              <a:t>9/3/20XX</a:t>
            </a:r>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lvl1pPr>
              <a:defRPr>
                <a:latin typeface="+mn-lt"/>
              </a:defRPr>
            </a:lvl1pPr>
          </a:lstStyle>
          <a:p>
            <a:pPr>
              <a:defRPr/>
            </a:pPr>
            <a:r>
              <a:rPr lang="en-US">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648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lvl1pPr>
              <a:defRPr>
                <a:latin typeface="+mn-lt"/>
              </a:defRPr>
            </a:lvl1pPr>
          </a:lstStyle>
          <a:p>
            <a:pPr>
              <a:defRPr/>
            </a:pPr>
            <a:r>
              <a:rPr lang="en-US">
                <a:solidFill>
                  <a:prstClr val="black">
                    <a:tint val="75000"/>
                  </a:prstClr>
                </a:solidFill>
              </a:rPr>
              <a:t>9/3/20XX</a:t>
            </a:r>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lvl1pPr>
              <a:defRPr>
                <a:latin typeface="+mn-lt"/>
              </a:defRPr>
            </a:lvl1pPr>
          </a:lstStyle>
          <a:p>
            <a:pPr>
              <a:defRPr/>
            </a:pPr>
            <a:r>
              <a:rPr lang="en-US">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C9A1C714-6A0E-456D-A2E2-6288C0EA07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5405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lvl1pPr>
              <a:defRPr>
                <a:latin typeface="+mn-lt"/>
              </a:defRPr>
            </a:lvl1pPr>
          </a:lstStyle>
          <a:p>
            <a:pPr>
              <a:defRPr/>
            </a:pPr>
            <a:r>
              <a:rPr lang="en-US">
                <a:solidFill>
                  <a:prstClr val="black">
                    <a:tint val="75000"/>
                  </a:prstClr>
                </a:solidFill>
              </a:rPr>
              <a:t>9/3/20XX</a:t>
            </a:r>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lvl1pPr>
              <a:defRPr>
                <a:latin typeface="+mn-lt"/>
              </a:defRPr>
            </a:lvl1pPr>
          </a:lstStyle>
          <a:p>
            <a:pPr>
              <a:defRPr/>
            </a:pPr>
            <a:r>
              <a:rPr lang="en-US">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628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lvl1pPr>
              <a:defRPr>
                <a:latin typeface="+mn-lt"/>
              </a:defRPr>
            </a:lvl1pPr>
          </a:lstStyle>
          <a:p>
            <a:pPr>
              <a:defRPr/>
            </a:pPr>
            <a:r>
              <a:rPr lang="en-US">
                <a:solidFill>
                  <a:prstClr val="black">
                    <a:tint val="75000"/>
                  </a:prstClr>
                </a:solidFill>
              </a:rPr>
              <a:t>9/3/20XX</a:t>
            </a:r>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lvl1pPr>
              <a:defRPr>
                <a:latin typeface="+mn-lt"/>
              </a:defRPr>
            </a:lvl1pPr>
          </a:lstStyle>
          <a:p>
            <a:pPr>
              <a:defRPr/>
            </a:pPr>
            <a:r>
              <a:rPr lang="en-US">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012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FBB40-6298-151C-0453-6BAC1D9B3C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F952DB-5452-8D6F-3AC0-6BDF12B3D7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008119-6909-E790-ABCE-607748551E9C}"/>
              </a:ext>
            </a:extLst>
          </p:cNvPr>
          <p:cNvSpPr>
            <a:spLocks noGrp="1"/>
          </p:cNvSpPr>
          <p:nvPr>
            <p:ph type="dt" sz="half" idx="10"/>
          </p:nvPr>
        </p:nvSpPr>
        <p:spPr/>
        <p:txBody>
          <a:bodyPr/>
          <a:lstStyle/>
          <a:p>
            <a:fld id="{328E3B5E-7154-42A6-AD14-4824845B38D6}" type="datetimeFigureOut">
              <a:rPr lang="en-US" smtClean="0"/>
              <a:t>8/24/2023</a:t>
            </a:fld>
            <a:endParaRPr lang="en-US"/>
          </a:p>
        </p:txBody>
      </p:sp>
      <p:sp>
        <p:nvSpPr>
          <p:cNvPr id="5" name="Footer Placeholder 4">
            <a:extLst>
              <a:ext uri="{FF2B5EF4-FFF2-40B4-BE49-F238E27FC236}">
                <a16:creationId xmlns:a16="http://schemas.microsoft.com/office/drawing/2014/main" id="{A0A31F36-EF97-CB34-D8DE-251D71092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21F62-BA9B-E0DB-D6AB-3A9B93D671E4}"/>
              </a:ext>
            </a:extLst>
          </p:cNvPr>
          <p:cNvSpPr>
            <a:spLocks noGrp="1"/>
          </p:cNvSpPr>
          <p:nvPr>
            <p:ph type="sldNum" sz="quarter" idx="12"/>
          </p:nvPr>
        </p:nvSpPr>
        <p:spPr/>
        <p:txBody>
          <a:bodyPr/>
          <a:lstStyle/>
          <a:p>
            <a:fld id="{98E08426-02FC-42A2-A43A-7AE0EF6EC9D1}" type="slidenum">
              <a:rPr lang="en-US" smtClean="0"/>
              <a:t>‹#›</a:t>
            </a:fld>
            <a:endParaRPr lang="en-US"/>
          </a:p>
        </p:txBody>
      </p:sp>
    </p:spTree>
    <p:extLst>
      <p:ext uri="{BB962C8B-B14F-4D97-AF65-F5344CB8AC3E}">
        <p14:creationId xmlns:p14="http://schemas.microsoft.com/office/powerpoint/2010/main" val="18478753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3BA3B-F690-3FCB-A141-0513D9D9A5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E5F16D-E672-B7B6-FB4C-CEF60FE7E7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51579-2585-822F-21D7-A6A9691C0249}"/>
              </a:ext>
            </a:extLst>
          </p:cNvPr>
          <p:cNvSpPr>
            <a:spLocks noGrp="1"/>
          </p:cNvSpPr>
          <p:nvPr>
            <p:ph type="dt" sz="half" idx="10"/>
          </p:nvPr>
        </p:nvSpPr>
        <p:spPr/>
        <p:txBody>
          <a:bodyPr/>
          <a:lstStyle/>
          <a:p>
            <a:fld id="{328E3B5E-7154-42A6-AD14-4824845B38D6}" type="datetimeFigureOut">
              <a:rPr lang="en-US" smtClean="0"/>
              <a:t>8/24/2023</a:t>
            </a:fld>
            <a:endParaRPr lang="en-US"/>
          </a:p>
        </p:txBody>
      </p:sp>
      <p:sp>
        <p:nvSpPr>
          <p:cNvPr id="5" name="Footer Placeholder 4">
            <a:extLst>
              <a:ext uri="{FF2B5EF4-FFF2-40B4-BE49-F238E27FC236}">
                <a16:creationId xmlns:a16="http://schemas.microsoft.com/office/drawing/2014/main" id="{EBA2408C-8E81-3F47-E459-1E6CF2C731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ED5628-0AFB-FA9E-C864-1C3DB4062930}"/>
              </a:ext>
            </a:extLst>
          </p:cNvPr>
          <p:cNvSpPr>
            <a:spLocks noGrp="1"/>
          </p:cNvSpPr>
          <p:nvPr>
            <p:ph type="sldNum" sz="quarter" idx="12"/>
          </p:nvPr>
        </p:nvSpPr>
        <p:spPr/>
        <p:txBody>
          <a:bodyPr/>
          <a:lstStyle/>
          <a:p>
            <a:fld id="{98E08426-02FC-42A2-A43A-7AE0EF6EC9D1}" type="slidenum">
              <a:rPr lang="en-US" smtClean="0"/>
              <a:t>‹#›</a:t>
            </a:fld>
            <a:endParaRPr lang="en-US"/>
          </a:p>
        </p:txBody>
      </p:sp>
    </p:spTree>
    <p:extLst>
      <p:ext uri="{BB962C8B-B14F-4D97-AF65-F5344CB8AC3E}">
        <p14:creationId xmlns:p14="http://schemas.microsoft.com/office/powerpoint/2010/main" val="3048536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E2A17-9558-025B-57B3-27F7CFAE29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BB7B81-951B-C48B-C243-35CB454252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61B1ED-4807-CF59-D98F-7143126521F6}"/>
              </a:ext>
            </a:extLst>
          </p:cNvPr>
          <p:cNvSpPr>
            <a:spLocks noGrp="1"/>
          </p:cNvSpPr>
          <p:nvPr>
            <p:ph type="dt" sz="half" idx="10"/>
          </p:nvPr>
        </p:nvSpPr>
        <p:spPr/>
        <p:txBody>
          <a:bodyPr/>
          <a:lstStyle/>
          <a:p>
            <a:fld id="{328E3B5E-7154-42A6-AD14-4824845B38D6}" type="datetimeFigureOut">
              <a:rPr lang="en-US" smtClean="0"/>
              <a:t>8/24/2023</a:t>
            </a:fld>
            <a:endParaRPr lang="en-US"/>
          </a:p>
        </p:txBody>
      </p:sp>
      <p:sp>
        <p:nvSpPr>
          <p:cNvPr id="5" name="Footer Placeholder 4">
            <a:extLst>
              <a:ext uri="{FF2B5EF4-FFF2-40B4-BE49-F238E27FC236}">
                <a16:creationId xmlns:a16="http://schemas.microsoft.com/office/drawing/2014/main" id="{2FB77B72-E27A-0EAE-0453-29A51436DC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DC63E9-D60D-6E28-C733-C9732A827038}"/>
              </a:ext>
            </a:extLst>
          </p:cNvPr>
          <p:cNvSpPr>
            <a:spLocks noGrp="1"/>
          </p:cNvSpPr>
          <p:nvPr>
            <p:ph type="sldNum" sz="quarter" idx="12"/>
          </p:nvPr>
        </p:nvSpPr>
        <p:spPr/>
        <p:txBody>
          <a:bodyPr/>
          <a:lstStyle/>
          <a:p>
            <a:fld id="{98E08426-02FC-42A2-A43A-7AE0EF6EC9D1}" type="slidenum">
              <a:rPr lang="en-US" smtClean="0"/>
              <a:t>‹#›</a:t>
            </a:fld>
            <a:endParaRPr lang="en-US"/>
          </a:p>
        </p:txBody>
      </p:sp>
    </p:spTree>
    <p:extLst>
      <p:ext uri="{BB962C8B-B14F-4D97-AF65-F5344CB8AC3E}">
        <p14:creationId xmlns:p14="http://schemas.microsoft.com/office/powerpoint/2010/main" val="1000194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FA665D7-34D0-4262-B345-9B1A1BA8DA17}"/>
              </a:ext>
            </a:extLst>
          </p:cNvPr>
          <p:cNvSpPr/>
          <p:nvPr userDrawn="1"/>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39ECC553-79E5-4B14-89C9-4DAD2B1021B1}"/>
              </a:ext>
            </a:extLst>
          </p:cNvPr>
          <p:cNvSpPr/>
          <p:nvPr userDrawn="1"/>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55797934-7E2B-4F94-89C4-0279413FF821}"/>
              </a:ext>
            </a:extLst>
          </p:cNvPr>
          <p:cNvSpPr/>
          <p:nvPr userDrawn="1"/>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1170432" y="1399032"/>
            <a:ext cx="3236976" cy="4069080"/>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788152" y="1527048"/>
            <a:ext cx="5111496" cy="3931920"/>
          </a:xfrm>
        </p:spPr>
        <p:txBody>
          <a:bodyPr anchor="ctr"/>
          <a:lstStyle>
            <a:lvl1pPr marL="0" indent="0">
              <a:buNone/>
              <a:defRPr/>
            </a:lvl1pPr>
            <a:lvl2pPr marL="228600">
              <a:defRPr/>
            </a:lvl2pPr>
            <a:lvl3pPr marL="457200">
              <a:defRPr/>
            </a:lvl3pPr>
            <a:lvl4pPr>
              <a:buNone/>
              <a:defRPr/>
            </a:lvl4pPr>
          </a:lstStyle>
          <a:p>
            <a:pPr lvl="0"/>
            <a:r>
              <a:rPr lang="en-US"/>
              <a:t>Click to 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r>
              <a:rPr lang="en-US">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13944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629EF-B208-354D-A989-CCC36132D9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5DB45C-D02E-1B15-93BF-B44C151994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669F78-D1A2-C0BE-5397-9BDFAD2E9E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4E5DFD-C451-F203-A9C5-1D3631E863CE}"/>
              </a:ext>
            </a:extLst>
          </p:cNvPr>
          <p:cNvSpPr>
            <a:spLocks noGrp="1"/>
          </p:cNvSpPr>
          <p:nvPr>
            <p:ph type="dt" sz="half" idx="10"/>
          </p:nvPr>
        </p:nvSpPr>
        <p:spPr/>
        <p:txBody>
          <a:bodyPr/>
          <a:lstStyle/>
          <a:p>
            <a:fld id="{328E3B5E-7154-42A6-AD14-4824845B38D6}" type="datetimeFigureOut">
              <a:rPr lang="en-US" smtClean="0"/>
              <a:t>8/24/2023</a:t>
            </a:fld>
            <a:endParaRPr lang="en-US"/>
          </a:p>
        </p:txBody>
      </p:sp>
      <p:sp>
        <p:nvSpPr>
          <p:cNvPr id="6" name="Footer Placeholder 5">
            <a:extLst>
              <a:ext uri="{FF2B5EF4-FFF2-40B4-BE49-F238E27FC236}">
                <a16:creationId xmlns:a16="http://schemas.microsoft.com/office/drawing/2014/main" id="{3DC2F2E9-E06E-C443-A034-ED21D3925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3FE6F6-582A-4A2F-E356-7D8A3D29342D}"/>
              </a:ext>
            </a:extLst>
          </p:cNvPr>
          <p:cNvSpPr>
            <a:spLocks noGrp="1"/>
          </p:cNvSpPr>
          <p:nvPr>
            <p:ph type="sldNum" sz="quarter" idx="12"/>
          </p:nvPr>
        </p:nvSpPr>
        <p:spPr/>
        <p:txBody>
          <a:bodyPr/>
          <a:lstStyle/>
          <a:p>
            <a:fld id="{98E08426-02FC-42A2-A43A-7AE0EF6EC9D1}" type="slidenum">
              <a:rPr lang="en-US" smtClean="0"/>
              <a:t>‹#›</a:t>
            </a:fld>
            <a:endParaRPr lang="en-US"/>
          </a:p>
        </p:txBody>
      </p:sp>
    </p:spTree>
    <p:extLst>
      <p:ext uri="{BB962C8B-B14F-4D97-AF65-F5344CB8AC3E}">
        <p14:creationId xmlns:p14="http://schemas.microsoft.com/office/powerpoint/2010/main" val="4141301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C4672-9244-3221-69B9-508C8C7336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3654A1-BBAB-AE70-0D88-F9420C0088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B175F3-4CCD-E000-3E9D-30E0EF4D46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04B25C-5775-FE71-E03A-E5B4D24E9C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8A769D-C04A-E86E-5C88-461755A0FE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1E0FA3-81EA-BD48-0ED1-74EA5FB1542A}"/>
              </a:ext>
            </a:extLst>
          </p:cNvPr>
          <p:cNvSpPr>
            <a:spLocks noGrp="1"/>
          </p:cNvSpPr>
          <p:nvPr>
            <p:ph type="dt" sz="half" idx="10"/>
          </p:nvPr>
        </p:nvSpPr>
        <p:spPr/>
        <p:txBody>
          <a:bodyPr/>
          <a:lstStyle/>
          <a:p>
            <a:fld id="{328E3B5E-7154-42A6-AD14-4824845B38D6}" type="datetimeFigureOut">
              <a:rPr lang="en-US" smtClean="0"/>
              <a:t>8/24/2023</a:t>
            </a:fld>
            <a:endParaRPr lang="en-US"/>
          </a:p>
        </p:txBody>
      </p:sp>
      <p:sp>
        <p:nvSpPr>
          <p:cNvPr id="8" name="Footer Placeholder 7">
            <a:extLst>
              <a:ext uri="{FF2B5EF4-FFF2-40B4-BE49-F238E27FC236}">
                <a16:creationId xmlns:a16="http://schemas.microsoft.com/office/drawing/2014/main" id="{C4B6AC73-9BEB-40DB-FE66-4B65B5BA7C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186665-6D3D-9BE9-11C3-0CECC1199FCC}"/>
              </a:ext>
            </a:extLst>
          </p:cNvPr>
          <p:cNvSpPr>
            <a:spLocks noGrp="1"/>
          </p:cNvSpPr>
          <p:nvPr>
            <p:ph type="sldNum" sz="quarter" idx="12"/>
          </p:nvPr>
        </p:nvSpPr>
        <p:spPr/>
        <p:txBody>
          <a:bodyPr/>
          <a:lstStyle/>
          <a:p>
            <a:fld id="{98E08426-02FC-42A2-A43A-7AE0EF6EC9D1}" type="slidenum">
              <a:rPr lang="en-US" smtClean="0"/>
              <a:t>‹#›</a:t>
            </a:fld>
            <a:endParaRPr lang="en-US"/>
          </a:p>
        </p:txBody>
      </p:sp>
    </p:spTree>
    <p:extLst>
      <p:ext uri="{BB962C8B-B14F-4D97-AF65-F5344CB8AC3E}">
        <p14:creationId xmlns:p14="http://schemas.microsoft.com/office/powerpoint/2010/main" val="298796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74545-65CE-C5A4-6B54-396FEED1B1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63308F-9FFB-0AFC-76C9-33F3CDC0903F}"/>
              </a:ext>
            </a:extLst>
          </p:cNvPr>
          <p:cNvSpPr>
            <a:spLocks noGrp="1"/>
          </p:cNvSpPr>
          <p:nvPr>
            <p:ph type="dt" sz="half" idx="10"/>
          </p:nvPr>
        </p:nvSpPr>
        <p:spPr/>
        <p:txBody>
          <a:bodyPr/>
          <a:lstStyle/>
          <a:p>
            <a:fld id="{328E3B5E-7154-42A6-AD14-4824845B38D6}" type="datetimeFigureOut">
              <a:rPr lang="en-US" smtClean="0"/>
              <a:t>8/24/2023</a:t>
            </a:fld>
            <a:endParaRPr lang="en-US"/>
          </a:p>
        </p:txBody>
      </p:sp>
      <p:sp>
        <p:nvSpPr>
          <p:cNvPr id="4" name="Footer Placeholder 3">
            <a:extLst>
              <a:ext uri="{FF2B5EF4-FFF2-40B4-BE49-F238E27FC236}">
                <a16:creationId xmlns:a16="http://schemas.microsoft.com/office/drawing/2014/main" id="{959E3726-70D6-FB68-620D-E984359E29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7DC36E-7A9E-D473-3EFB-FE9945B88942}"/>
              </a:ext>
            </a:extLst>
          </p:cNvPr>
          <p:cNvSpPr>
            <a:spLocks noGrp="1"/>
          </p:cNvSpPr>
          <p:nvPr>
            <p:ph type="sldNum" sz="quarter" idx="12"/>
          </p:nvPr>
        </p:nvSpPr>
        <p:spPr/>
        <p:txBody>
          <a:bodyPr/>
          <a:lstStyle/>
          <a:p>
            <a:fld id="{98E08426-02FC-42A2-A43A-7AE0EF6EC9D1}" type="slidenum">
              <a:rPr lang="en-US" smtClean="0"/>
              <a:t>‹#›</a:t>
            </a:fld>
            <a:endParaRPr lang="en-US"/>
          </a:p>
        </p:txBody>
      </p:sp>
    </p:spTree>
    <p:extLst>
      <p:ext uri="{BB962C8B-B14F-4D97-AF65-F5344CB8AC3E}">
        <p14:creationId xmlns:p14="http://schemas.microsoft.com/office/powerpoint/2010/main" val="2832345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8ABA51-D809-CAC6-7B0D-994463D28AA8}"/>
              </a:ext>
            </a:extLst>
          </p:cNvPr>
          <p:cNvSpPr>
            <a:spLocks noGrp="1"/>
          </p:cNvSpPr>
          <p:nvPr>
            <p:ph type="dt" sz="half" idx="10"/>
          </p:nvPr>
        </p:nvSpPr>
        <p:spPr/>
        <p:txBody>
          <a:bodyPr/>
          <a:lstStyle/>
          <a:p>
            <a:fld id="{328E3B5E-7154-42A6-AD14-4824845B38D6}" type="datetimeFigureOut">
              <a:rPr lang="en-US" smtClean="0"/>
              <a:t>8/24/2023</a:t>
            </a:fld>
            <a:endParaRPr lang="en-US"/>
          </a:p>
        </p:txBody>
      </p:sp>
      <p:sp>
        <p:nvSpPr>
          <p:cNvPr id="3" name="Footer Placeholder 2">
            <a:extLst>
              <a:ext uri="{FF2B5EF4-FFF2-40B4-BE49-F238E27FC236}">
                <a16:creationId xmlns:a16="http://schemas.microsoft.com/office/drawing/2014/main" id="{7765EF3C-EE35-7C9B-D1E7-1E4A4C6C61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F3F510-F2D8-3EA0-9CD8-176329AF2D50}"/>
              </a:ext>
            </a:extLst>
          </p:cNvPr>
          <p:cNvSpPr>
            <a:spLocks noGrp="1"/>
          </p:cNvSpPr>
          <p:nvPr>
            <p:ph type="sldNum" sz="quarter" idx="12"/>
          </p:nvPr>
        </p:nvSpPr>
        <p:spPr/>
        <p:txBody>
          <a:bodyPr/>
          <a:lstStyle/>
          <a:p>
            <a:fld id="{98E08426-02FC-42A2-A43A-7AE0EF6EC9D1}" type="slidenum">
              <a:rPr lang="en-US" smtClean="0"/>
              <a:t>‹#›</a:t>
            </a:fld>
            <a:endParaRPr lang="en-US"/>
          </a:p>
        </p:txBody>
      </p:sp>
    </p:spTree>
    <p:extLst>
      <p:ext uri="{BB962C8B-B14F-4D97-AF65-F5344CB8AC3E}">
        <p14:creationId xmlns:p14="http://schemas.microsoft.com/office/powerpoint/2010/main" val="2235858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4AB36-1D31-6511-8E34-1243530A1A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5CADBF-A28E-FEBF-8DAD-26DA7807C9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446CE2-1288-6D6C-A0E5-D254C5BE7D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A15E74-8835-115F-E797-C593653FE231}"/>
              </a:ext>
            </a:extLst>
          </p:cNvPr>
          <p:cNvSpPr>
            <a:spLocks noGrp="1"/>
          </p:cNvSpPr>
          <p:nvPr>
            <p:ph type="dt" sz="half" idx="10"/>
          </p:nvPr>
        </p:nvSpPr>
        <p:spPr/>
        <p:txBody>
          <a:bodyPr/>
          <a:lstStyle/>
          <a:p>
            <a:fld id="{328E3B5E-7154-42A6-AD14-4824845B38D6}" type="datetimeFigureOut">
              <a:rPr lang="en-US" smtClean="0"/>
              <a:t>8/24/2023</a:t>
            </a:fld>
            <a:endParaRPr lang="en-US"/>
          </a:p>
        </p:txBody>
      </p:sp>
      <p:sp>
        <p:nvSpPr>
          <p:cNvPr id="6" name="Footer Placeholder 5">
            <a:extLst>
              <a:ext uri="{FF2B5EF4-FFF2-40B4-BE49-F238E27FC236}">
                <a16:creationId xmlns:a16="http://schemas.microsoft.com/office/drawing/2014/main" id="{0AEDD0BE-42AD-DCDE-7286-8EA0642EA4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A95DEF-FA0A-20A5-3987-F69B604A4D77}"/>
              </a:ext>
            </a:extLst>
          </p:cNvPr>
          <p:cNvSpPr>
            <a:spLocks noGrp="1"/>
          </p:cNvSpPr>
          <p:nvPr>
            <p:ph type="sldNum" sz="quarter" idx="12"/>
          </p:nvPr>
        </p:nvSpPr>
        <p:spPr/>
        <p:txBody>
          <a:bodyPr/>
          <a:lstStyle/>
          <a:p>
            <a:fld id="{98E08426-02FC-42A2-A43A-7AE0EF6EC9D1}" type="slidenum">
              <a:rPr lang="en-US" smtClean="0"/>
              <a:t>‹#›</a:t>
            </a:fld>
            <a:endParaRPr lang="en-US"/>
          </a:p>
        </p:txBody>
      </p:sp>
    </p:spTree>
    <p:extLst>
      <p:ext uri="{BB962C8B-B14F-4D97-AF65-F5344CB8AC3E}">
        <p14:creationId xmlns:p14="http://schemas.microsoft.com/office/powerpoint/2010/main" val="2281261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6BA5C-19CA-60ED-A45F-0AFC4E107B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BFB9A4-1929-282B-7273-09E2426167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C93803-11C2-AECF-DBFA-B8F2720D30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0253A9-8695-EA90-7009-B18B33FADDE6}"/>
              </a:ext>
            </a:extLst>
          </p:cNvPr>
          <p:cNvSpPr>
            <a:spLocks noGrp="1"/>
          </p:cNvSpPr>
          <p:nvPr>
            <p:ph type="dt" sz="half" idx="10"/>
          </p:nvPr>
        </p:nvSpPr>
        <p:spPr/>
        <p:txBody>
          <a:bodyPr/>
          <a:lstStyle/>
          <a:p>
            <a:fld id="{328E3B5E-7154-42A6-AD14-4824845B38D6}" type="datetimeFigureOut">
              <a:rPr lang="en-US" smtClean="0"/>
              <a:t>8/24/2023</a:t>
            </a:fld>
            <a:endParaRPr lang="en-US"/>
          </a:p>
        </p:txBody>
      </p:sp>
      <p:sp>
        <p:nvSpPr>
          <p:cNvPr id="6" name="Footer Placeholder 5">
            <a:extLst>
              <a:ext uri="{FF2B5EF4-FFF2-40B4-BE49-F238E27FC236}">
                <a16:creationId xmlns:a16="http://schemas.microsoft.com/office/drawing/2014/main" id="{B05D8FD2-74AB-3FD6-F224-40BA582CFD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56AE93-CE09-0645-7111-E1773F0F3E49}"/>
              </a:ext>
            </a:extLst>
          </p:cNvPr>
          <p:cNvSpPr>
            <a:spLocks noGrp="1"/>
          </p:cNvSpPr>
          <p:nvPr>
            <p:ph type="sldNum" sz="quarter" idx="12"/>
          </p:nvPr>
        </p:nvSpPr>
        <p:spPr/>
        <p:txBody>
          <a:bodyPr/>
          <a:lstStyle/>
          <a:p>
            <a:fld id="{98E08426-02FC-42A2-A43A-7AE0EF6EC9D1}" type="slidenum">
              <a:rPr lang="en-US" smtClean="0"/>
              <a:t>‹#›</a:t>
            </a:fld>
            <a:endParaRPr lang="en-US"/>
          </a:p>
        </p:txBody>
      </p:sp>
    </p:spTree>
    <p:extLst>
      <p:ext uri="{BB962C8B-B14F-4D97-AF65-F5344CB8AC3E}">
        <p14:creationId xmlns:p14="http://schemas.microsoft.com/office/powerpoint/2010/main" val="3053145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EE5D2-1892-1284-6765-952711CED1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47EF38-50C2-F28C-CFE4-EEE4597C21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477215-72D9-1701-69D1-0166482514CF}"/>
              </a:ext>
            </a:extLst>
          </p:cNvPr>
          <p:cNvSpPr>
            <a:spLocks noGrp="1"/>
          </p:cNvSpPr>
          <p:nvPr>
            <p:ph type="dt" sz="half" idx="10"/>
          </p:nvPr>
        </p:nvSpPr>
        <p:spPr/>
        <p:txBody>
          <a:bodyPr/>
          <a:lstStyle/>
          <a:p>
            <a:fld id="{328E3B5E-7154-42A6-AD14-4824845B38D6}" type="datetimeFigureOut">
              <a:rPr lang="en-US" smtClean="0"/>
              <a:t>8/24/2023</a:t>
            </a:fld>
            <a:endParaRPr lang="en-US"/>
          </a:p>
        </p:txBody>
      </p:sp>
      <p:sp>
        <p:nvSpPr>
          <p:cNvPr id="5" name="Footer Placeholder 4">
            <a:extLst>
              <a:ext uri="{FF2B5EF4-FFF2-40B4-BE49-F238E27FC236}">
                <a16:creationId xmlns:a16="http://schemas.microsoft.com/office/drawing/2014/main" id="{604FAF8B-6F7B-9C96-FB53-19942FE57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9A9C38-A164-63BB-E363-C1D64C569C20}"/>
              </a:ext>
            </a:extLst>
          </p:cNvPr>
          <p:cNvSpPr>
            <a:spLocks noGrp="1"/>
          </p:cNvSpPr>
          <p:nvPr>
            <p:ph type="sldNum" sz="quarter" idx="12"/>
          </p:nvPr>
        </p:nvSpPr>
        <p:spPr/>
        <p:txBody>
          <a:bodyPr/>
          <a:lstStyle/>
          <a:p>
            <a:fld id="{98E08426-02FC-42A2-A43A-7AE0EF6EC9D1}" type="slidenum">
              <a:rPr lang="en-US" smtClean="0"/>
              <a:t>‹#›</a:t>
            </a:fld>
            <a:endParaRPr lang="en-US"/>
          </a:p>
        </p:txBody>
      </p:sp>
    </p:spTree>
    <p:extLst>
      <p:ext uri="{BB962C8B-B14F-4D97-AF65-F5344CB8AC3E}">
        <p14:creationId xmlns:p14="http://schemas.microsoft.com/office/powerpoint/2010/main" val="25196298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2D6442-68FE-49D1-5BCD-5B81FC0893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180CF1-05A0-E8BC-C96B-19F7A8B6C1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CE4263-4733-6D68-5F9C-6E8B040A4F16}"/>
              </a:ext>
            </a:extLst>
          </p:cNvPr>
          <p:cNvSpPr>
            <a:spLocks noGrp="1"/>
          </p:cNvSpPr>
          <p:nvPr>
            <p:ph type="dt" sz="half" idx="10"/>
          </p:nvPr>
        </p:nvSpPr>
        <p:spPr/>
        <p:txBody>
          <a:bodyPr/>
          <a:lstStyle/>
          <a:p>
            <a:fld id="{328E3B5E-7154-42A6-AD14-4824845B38D6}" type="datetimeFigureOut">
              <a:rPr lang="en-US" smtClean="0"/>
              <a:t>8/24/2023</a:t>
            </a:fld>
            <a:endParaRPr lang="en-US"/>
          </a:p>
        </p:txBody>
      </p:sp>
      <p:sp>
        <p:nvSpPr>
          <p:cNvPr id="5" name="Footer Placeholder 4">
            <a:extLst>
              <a:ext uri="{FF2B5EF4-FFF2-40B4-BE49-F238E27FC236}">
                <a16:creationId xmlns:a16="http://schemas.microsoft.com/office/drawing/2014/main" id="{45A6F142-FCF3-51FB-F891-A2A8C96F84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B4AC2A-D283-0DE8-4582-A527BD8AC25B}"/>
              </a:ext>
            </a:extLst>
          </p:cNvPr>
          <p:cNvSpPr>
            <a:spLocks noGrp="1"/>
          </p:cNvSpPr>
          <p:nvPr>
            <p:ph type="sldNum" sz="quarter" idx="12"/>
          </p:nvPr>
        </p:nvSpPr>
        <p:spPr/>
        <p:txBody>
          <a:bodyPr/>
          <a:lstStyle/>
          <a:p>
            <a:fld id="{98E08426-02FC-42A2-A43A-7AE0EF6EC9D1}" type="slidenum">
              <a:rPr lang="en-US" smtClean="0"/>
              <a:t>‹#›</a:t>
            </a:fld>
            <a:endParaRPr lang="en-US"/>
          </a:p>
        </p:txBody>
      </p:sp>
    </p:spTree>
    <p:extLst>
      <p:ext uri="{BB962C8B-B14F-4D97-AF65-F5344CB8AC3E}">
        <p14:creationId xmlns:p14="http://schemas.microsoft.com/office/powerpoint/2010/main" val="1241624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small pictures">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5A614E3F-4FB2-4152-A59C-941C908D7B05}"/>
              </a:ext>
            </a:extLst>
          </p:cNvPr>
          <p:cNvSpPr>
            <a:spLocks noGrp="1"/>
          </p:cNvSpPr>
          <p:nvPr>
            <p:ph type="pic" sz="quarter" idx="13"/>
          </p:nvPr>
        </p:nvSpPr>
        <p:spPr>
          <a:xfrm>
            <a:off x="7200479" y="1150210"/>
            <a:ext cx="2207046" cy="2204178"/>
          </a:xfrm>
          <a:custGeom>
            <a:avLst/>
            <a:gdLst>
              <a:gd name="connsiteX0" fmla="*/ 1098749 w 2207046"/>
              <a:gd name="connsiteY0" fmla="*/ 0 h 2204178"/>
              <a:gd name="connsiteX1" fmla="*/ 2201707 w 2207046"/>
              <a:gd name="connsiteY1" fmla="*/ 995326 h 2204178"/>
              <a:gd name="connsiteX2" fmla="*/ 2207046 w 2207046"/>
              <a:gd name="connsiteY2" fmla="*/ 1101058 h 2204178"/>
              <a:gd name="connsiteX3" fmla="*/ 2207046 w 2207046"/>
              <a:gd name="connsiteY3" fmla="*/ 1116306 h 2204178"/>
              <a:gd name="connsiteX4" fmla="*/ 2201707 w 2207046"/>
              <a:gd name="connsiteY4" fmla="*/ 1222039 h 2204178"/>
              <a:gd name="connsiteX5" fmla="*/ 1322187 w 2207046"/>
              <a:gd name="connsiteY5" fmla="*/ 2194840 h 2204178"/>
              <a:gd name="connsiteX6" fmla="*/ 1260999 w 2207046"/>
              <a:gd name="connsiteY6" fmla="*/ 2204178 h 2204178"/>
              <a:gd name="connsiteX7" fmla="*/ 936500 w 2207046"/>
              <a:gd name="connsiteY7" fmla="*/ 2204178 h 2204178"/>
              <a:gd name="connsiteX8" fmla="*/ 875311 w 2207046"/>
              <a:gd name="connsiteY8" fmla="*/ 2194840 h 2204178"/>
              <a:gd name="connsiteX9" fmla="*/ 12592 w 2207046"/>
              <a:gd name="connsiteY9" fmla="*/ 1332120 h 2204178"/>
              <a:gd name="connsiteX10" fmla="*/ 0 w 2207046"/>
              <a:gd name="connsiteY10" fmla="*/ 1249617 h 2204178"/>
              <a:gd name="connsiteX11" fmla="*/ 0 w 2207046"/>
              <a:gd name="connsiteY11" fmla="*/ 967747 h 2204178"/>
              <a:gd name="connsiteX12" fmla="*/ 12592 w 2207046"/>
              <a:gd name="connsiteY12" fmla="*/ 885244 h 2204178"/>
              <a:gd name="connsiteX13" fmla="*/ 1098749 w 2207046"/>
              <a:gd name="connsiteY13" fmla="*/ 0 h 220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046" h="2204178">
                <a:moveTo>
                  <a:pt x="1098749" y="0"/>
                </a:moveTo>
                <a:cubicBezTo>
                  <a:pt x="1672788" y="0"/>
                  <a:pt x="2144931" y="436266"/>
                  <a:pt x="2201707" y="995326"/>
                </a:cubicBezTo>
                <a:lnTo>
                  <a:pt x="2207046" y="1101058"/>
                </a:lnTo>
                <a:lnTo>
                  <a:pt x="2207046" y="1116306"/>
                </a:lnTo>
                <a:lnTo>
                  <a:pt x="2201707" y="1222039"/>
                </a:lnTo>
                <a:cubicBezTo>
                  <a:pt x="2152501" y="1706557"/>
                  <a:pt x="1791308" y="2098844"/>
                  <a:pt x="1322187" y="2194840"/>
                </a:cubicBezTo>
                <a:lnTo>
                  <a:pt x="1260999" y="2204178"/>
                </a:lnTo>
                <a:lnTo>
                  <a:pt x="936500" y="2204178"/>
                </a:lnTo>
                <a:lnTo>
                  <a:pt x="875311" y="2194840"/>
                </a:lnTo>
                <a:cubicBezTo>
                  <a:pt x="442276" y="2106228"/>
                  <a:pt x="101204" y="1765156"/>
                  <a:pt x="12592" y="1332120"/>
                </a:cubicBezTo>
                <a:lnTo>
                  <a:pt x="0" y="1249617"/>
                </a:lnTo>
                <a:lnTo>
                  <a:pt x="0" y="967747"/>
                </a:lnTo>
                <a:lnTo>
                  <a:pt x="12592" y="885244"/>
                </a:lnTo>
                <a:cubicBezTo>
                  <a:pt x="115972" y="380036"/>
                  <a:pt x="562980" y="0"/>
                  <a:pt x="1098749" y="0"/>
                </a:cubicBezTo>
                <a:close/>
              </a:path>
            </a:pathLst>
          </a:custGeom>
        </p:spPr>
        <p:txBody>
          <a:bodyPr wrap="square" anchor="ctr">
            <a:noAutofit/>
          </a:bodyPr>
          <a:lstStyle>
            <a:lvl1pPr algn="ctr">
              <a:buNone/>
              <a:defRPr sz="1800"/>
            </a:lvl1pPr>
          </a:lstStyle>
          <a:p>
            <a:r>
              <a:rPr lang="en-US"/>
              <a:t>Click icon to add picture</a:t>
            </a:r>
          </a:p>
        </p:txBody>
      </p:sp>
      <p:sp>
        <p:nvSpPr>
          <p:cNvPr id="21" name="Picture Placeholder 20">
            <a:extLst>
              <a:ext uri="{FF2B5EF4-FFF2-40B4-BE49-F238E27FC236}">
                <a16:creationId xmlns:a16="http://schemas.microsoft.com/office/drawing/2014/main" id="{8A1F486A-F545-4642-B1CB-5356704413D3}"/>
              </a:ext>
            </a:extLst>
          </p:cNvPr>
          <p:cNvSpPr>
            <a:spLocks noGrp="1"/>
          </p:cNvSpPr>
          <p:nvPr>
            <p:ph type="pic" sz="quarter" idx="14"/>
          </p:nvPr>
        </p:nvSpPr>
        <p:spPr>
          <a:xfrm>
            <a:off x="8444632" y="2579683"/>
            <a:ext cx="3096807" cy="3096807"/>
          </a:xfrm>
          <a:custGeom>
            <a:avLst/>
            <a:gdLst>
              <a:gd name="connsiteX0" fmla="*/ 1548404 w 3096807"/>
              <a:gd name="connsiteY0" fmla="*/ 0 h 3096807"/>
              <a:gd name="connsiteX1" fmla="*/ 3096807 w 3096807"/>
              <a:gd name="connsiteY1" fmla="*/ 1548404 h 3096807"/>
              <a:gd name="connsiteX2" fmla="*/ 1548404 w 3096807"/>
              <a:gd name="connsiteY2" fmla="*/ 3096807 h 3096807"/>
              <a:gd name="connsiteX3" fmla="*/ 0 w 3096807"/>
              <a:gd name="connsiteY3" fmla="*/ 1548404 h 3096807"/>
              <a:gd name="connsiteX4" fmla="*/ 1548404 w 3096807"/>
              <a:gd name="connsiteY4" fmla="*/ 0 h 3096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807" h="3096807">
                <a:moveTo>
                  <a:pt x="1548404" y="0"/>
                </a:moveTo>
                <a:cubicBezTo>
                  <a:pt x="2403564" y="0"/>
                  <a:pt x="3096807" y="693243"/>
                  <a:pt x="3096807" y="1548404"/>
                </a:cubicBezTo>
                <a:cubicBezTo>
                  <a:pt x="3096807" y="2403564"/>
                  <a:pt x="2403564" y="3096807"/>
                  <a:pt x="1548404" y="3096807"/>
                </a:cubicBezTo>
                <a:cubicBezTo>
                  <a:pt x="693243" y="3096807"/>
                  <a:pt x="0" y="2403564"/>
                  <a:pt x="0" y="1548404"/>
                </a:cubicBezTo>
                <a:cubicBezTo>
                  <a:pt x="0" y="693243"/>
                  <a:pt x="693243" y="0"/>
                  <a:pt x="1548404" y="0"/>
                </a:cubicBezTo>
                <a:close/>
              </a:path>
            </a:pathLst>
          </a:custGeom>
        </p:spPr>
        <p:txBody>
          <a:bodyPr wrap="square" anchor="ctr">
            <a:noAutofit/>
          </a:bodyPr>
          <a:lstStyle>
            <a:lvl1pPr algn="ctr">
              <a:buNone/>
              <a:defRPr sz="1800"/>
            </a:lvl1pPr>
          </a:lstStyle>
          <a:p>
            <a:r>
              <a:rPr lang="en-US"/>
              <a:t>Click icon to add picture</a:t>
            </a:r>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4"/>
            <a:ext cx="5806440" cy="13258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39496" y="1825625"/>
            <a:ext cx="5806440" cy="4352544"/>
          </a:xfrm>
        </p:spPr>
        <p:txBody>
          <a:bodyPr>
            <a:normAutofit/>
          </a:bodyPr>
          <a:lstStyle>
            <a:lvl1pPr marL="0" indent="0">
              <a:lnSpc>
                <a:spcPct val="110000"/>
              </a:lnSpc>
              <a:buNone/>
              <a:defRPr sz="2400"/>
            </a:lvl1pPr>
            <a:lvl2pPr marL="228600">
              <a:lnSpc>
                <a:spcPct val="110000"/>
              </a:lnSpc>
              <a:defRPr sz="2000"/>
            </a:lvl2pPr>
            <a:lvl3pPr marL="457200">
              <a:lnSpc>
                <a:spcPct val="110000"/>
              </a:lnSpc>
              <a:defRPr sz="1800"/>
            </a:lvl3pPr>
            <a:lvl4pPr marL="685800">
              <a:lnSpc>
                <a:spcPct val="110000"/>
              </a:lnSpc>
              <a:defRPr sz="1600"/>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r>
              <a:rPr lang="en-US">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10" name="Oval 9">
            <a:extLst>
              <a:ext uri="{FF2B5EF4-FFF2-40B4-BE49-F238E27FC236}">
                <a16:creationId xmlns:a16="http://schemas.microsoft.com/office/drawing/2014/main" id="{E8E71C73-7BAD-4838-88C1-42E045A9D179}"/>
              </a:ext>
            </a:extLst>
          </p:cNvPr>
          <p:cNvSpPr/>
          <p:nvPr userDrawn="1"/>
        </p:nvSpPr>
        <p:spPr>
          <a:xfrm>
            <a:off x="10249620" y="1555068"/>
            <a:ext cx="819303" cy="7970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4560922-5803-412D-880B-065E75DCBC0A}"/>
              </a:ext>
            </a:extLst>
          </p:cNvPr>
          <p:cNvSpPr/>
          <p:nvPr userDrawn="1"/>
        </p:nvSpPr>
        <p:spPr>
          <a:xfrm>
            <a:off x="7590089" y="4034393"/>
            <a:ext cx="876704" cy="87670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839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200EACD1-D216-4037-8AFF-80CF273586DF}"/>
              </a:ext>
            </a:extLst>
          </p:cNvPr>
          <p:cNvSpPr/>
          <p:nvPr userDrawn="1"/>
        </p:nvSpPr>
        <p:spPr>
          <a:xfrm>
            <a:off x="2815929" y="148929"/>
            <a:ext cx="6560142" cy="65601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F941DE04-3FEA-4A57-B200-F9F6A765C792}"/>
              </a:ext>
            </a:extLst>
          </p:cNvPr>
          <p:cNvSpPr/>
          <p:nvPr userDrawn="1"/>
        </p:nvSpPr>
        <p:spPr>
          <a:xfrm rot="9222429" flipV="1">
            <a:off x="2494119" y="-28502"/>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565C7B4-4152-4548-A771-EB148A028FDB}"/>
              </a:ext>
            </a:extLst>
          </p:cNvPr>
          <p:cNvSpPr/>
          <p:nvPr userDrawn="1"/>
        </p:nvSpPr>
        <p:spPr>
          <a:xfrm>
            <a:off x="8165417" y="5241988"/>
            <a:ext cx="759403" cy="7388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3319272" y="1380744"/>
            <a:ext cx="5559552" cy="2514600"/>
          </a:xfrm>
        </p:spPr>
        <p:txBody>
          <a:bodyPr anchor="b"/>
          <a:lstStyle>
            <a:lvl1pPr algn="ct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319272" y="4078224"/>
            <a:ext cx="5559552" cy="1536192"/>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85573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1179576" y="1911096"/>
            <a:ext cx="98298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r>
              <a:rPr lang="en-US">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081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lvl1pPr>
              <a:defRPr>
                <a:latin typeface="+mn-lt"/>
              </a:defRPr>
            </a:lvl1pPr>
          </a:lstStyle>
          <a:p>
            <a:pPr>
              <a:defRPr/>
            </a:pPr>
            <a:r>
              <a:rPr lang="en-US">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lvl1pPr>
              <a:defRPr>
                <a:latin typeface="+mn-lt"/>
              </a:defRPr>
            </a:lvl1pPr>
          </a:lstStyle>
          <a:p>
            <a:pPr>
              <a:defRPr/>
            </a:pPr>
            <a:r>
              <a:rPr lang="en-US">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38200" y="1911096"/>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8923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with picture">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E3FD7E-C80A-4707-A8E9-4134DF91F3FF}"/>
              </a:ext>
            </a:extLst>
          </p:cNvPr>
          <p:cNvSpPr>
            <a:spLocks noGrp="1"/>
          </p:cNvSpPr>
          <p:nvPr>
            <p:ph type="pic" sz="quarter" idx="10"/>
          </p:nvPr>
        </p:nvSpPr>
        <p:spPr>
          <a:xfrm>
            <a:off x="0" y="1"/>
            <a:ext cx="12192000" cy="6858000"/>
          </a:xfrm>
        </p:spPr>
        <p:txBody>
          <a:bodyPr/>
          <a:lstStyle>
            <a:lvl1pPr>
              <a:buNone/>
              <a:defRPr>
                <a:solidFill>
                  <a:schemeClr val="bg1"/>
                </a:solidFill>
              </a:defRPr>
            </a:lvl1pPr>
          </a:lstStyle>
          <a:p>
            <a:r>
              <a:rPr lang="en-US"/>
              <a:t>Click icon to add picture</a:t>
            </a:r>
          </a:p>
        </p:txBody>
      </p:sp>
      <p:sp>
        <p:nvSpPr>
          <p:cNvPr id="10" name="Title 9">
            <a:extLst>
              <a:ext uri="{FF2B5EF4-FFF2-40B4-BE49-F238E27FC236}">
                <a16:creationId xmlns:a16="http://schemas.microsoft.com/office/drawing/2014/main" id="{10EC23F5-CD2E-4207-A4E6-73BDFF74D868}"/>
              </a:ext>
            </a:extLst>
          </p:cNvPr>
          <p:cNvSpPr>
            <a:spLocks noGrp="1"/>
          </p:cNvSpPr>
          <p:nvPr>
            <p:ph type="title"/>
          </p:nvPr>
        </p:nvSpPr>
        <p:spPr>
          <a:xfrm>
            <a:off x="3111500" y="370600"/>
            <a:ext cx="5923842" cy="5923842"/>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alpha val="95000"/>
            </a:schemeClr>
          </a:solidFill>
        </p:spPr>
        <p:txBody>
          <a:bodyPr wrap="square" lIns="457200" rIns="457200" bIns="2331720" anchor="b" anchorCtr="0">
            <a:noAutofit/>
          </a:bodyPr>
          <a:lstStyle>
            <a:lvl1pPr algn="ctr">
              <a:defRPr sz="4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575304" y="4379976"/>
            <a:ext cx="5038344" cy="713232"/>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Date Placeholder 10">
            <a:extLst>
              <a:ext uri="{FF2B5EF4-FFF2-40B4-BE49-F238E27FC236}">
                <a16:creationId xmlns:a16="http://schemas.microsoft.com/office/drawing/2014/main" id="{6B76FE53-FB67-4871-8485-71BAAFD7D1BF}"/>
              </a:ext>
            </a:extLst>
          </p:cNvPr>
          <p:cNvSpPr>
            <a:spLocks noGrp="1"/>
          </p:cNvSpPr>
          <p:nvPr>
            <p:ph type="dt" sz="half" idx="11"/>
          </p:nvPr>
        </p:nvSpPr>
        <p:spPr/>
        <p:txBody>
          <a:bodyPr/>
          <a:lstStyle>
            <a:lvl1pPr>
              <a:defRPr>
                <a:solidFill>
                  <a:schemeClr val="bg1"/>
                </a:solidFill>
                <a:latin typeface="+mn-lt"/>
              </a:defRPr>
            </a:lvl1pPr>
          </a:lstStyle>
          <a:p>
            <a:pPr>
              <a:defRPr/>
            </a:pPr>
            <a:r>
              <a:rPr lang="en-US"/>
              <a:t>9/3/20XX</a:t>
            </a:r>
          </a:p>
        </p:txBody>
      </p:sp>
      <p:sp>
        <p:nvSpPr>
          <p:cNvPr id="12" name="Footer Placeholder 11">
            <a:extLst>
              <a:ext uri="{FF2B5EF4-FFF2-40B4-BE49-F238E27FC236}">
                <a16:creationId xmlns:a16="http://schemas.microsoft.com/office/drawing/2014/main" id="{AD26FED4-1CE2-444B-A77E-EB3CB505AF19}"/>
              </a:ext>
            </a:extLst>
          </p:cNvPr>
          <p:cNvSpPr>
            <a:spLocks noGrp="1"/>
          </p:cNvSpPr>
          <p:nvPr>
            <p:ph type="ftr" sz="quarter" idx="12"/>
          </p:nvPr>
        </p:nvSpPr>
        <p:spPr/>
        <p:txBody>
          <a:bodyPr/>
          <a:lstStyle>
            <a:lvl1pPr>
              <a:defRPr>
                <a:solidFill>
                  <a:schemeClr val="bg1"/>
                </a:solidFill>
                <a:latin typeface="+mn-lt"/>
              </a:defRPr>
            </a:lvl1pPr>
          </a:lstStyle>
          <a:p>
            <a:pPr>
              <a:defRPr/>
            </a:pPr>
            <a:r>
              <a:rPr lang="en-US"/>
              <a:t>Presentation Title</a:t>
            </a:r>
          </a:p>
        </p:txBody>
      </p:sp>
      <p:sp>
        <p:nvSpPr>
          <p:cNvPr id="13" name="Slide Number Placeholder 12">
            <a:extLst>
              <a:ext uri="{FF2B5EF4-FFF2-40B4-BE49-F238E27FC236}">
                <a16:creationId xmlns:a16="http://schemas.microsoft.com/office/drawing/2014/main" id="{28FD25AA-10CC-48D8-9577-257871107B9A}"/>
              </a:ext>
            </a:extLst>
          </p:cNvPr>
          <p:cNvSpPr>
            <a:spLocks noGrp="1"/>
          </p:cNvSpPr>
          <p:nvPr>
            <p:ph type="sldNum" sz="quarter" idx="13"/>
          </p:nvPr>
        </p:nvSpPr>
        <p:spPr/>
        <p:txBody>
          <a:bodyPr/>
          <a:lstStyle>
            <a:lvl1pPr>
              <a:defRPr>
                <a:solidFill>
                  <a:schemeClr val="bg1"/>
                </a:solidFill>
                <a:latin typeface="+mn-lt"/>
              </a:defRPr>
            </a:lvl1pPr>
          </a:lstStyle>
          <a:p>
            <a:pPr>
              <a:defRPr/>
            </a:pPr>
            <a:fld id="{D76B855D-E9CC-4FF8-AD85-6CDC7B89A0DE}" type="slidenum">
              <a:rPr lang="en-US" smtClean="0"/>
              <a:pPr>
                <a:defRPr/>
              </a:pPr>
              <a:t>‹#›</a:t>
            </a:fld>
            <a:endParaRPr lang="en-US"/>
          </a:p>
        </p:txBody>
      </p:sp>
    </p:spTree>
    <p:extLst>
      <p:ext uri="{BB962C8B-B14F-4D97-AF65-F5344CB8AC3E}">
        <p14:creationId xmlns:p14="http://schemas.microsoft.com/office/powerpoint/2010/main" val="220328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lvl1pPr>
              <a:defRPr>
                <a:latin typeface="+mn-lt"/>
              </a:defRPr>
            </a:lvl1pPr>
          </a:lstStyle>
          <a:p>
            <a:pPr>
              <a:defRPr/>
            </a:pPr>
            <a:r>
              <a:rPr lang="en-US">
                <a:solidFill>
                  <a:prstClr val="black">
                    <a:tint val="75000"/>
                  </a:prstClr>
                </a:solidFill>
              </a:rPr>
              <a:t>9/3/20XX</a:t>
            </a:r>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lvl1pPr>
              <a:defRPr>
                <a:latin typeface="+mn-lt"/>
              </a:defRPr>
            </a:lvl1pPr>
          </a:lstStyle>
          <a:p>
            <a:pPr>
              <a:defRPr/>
            </a:pPr>
            <a:r>
              <a:rPr lang="en-US">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906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lvl1pPr>
              <a:defRPr>
                <a:latin typeface="+mn-lt"/>
              </a:defRPr>
            </a:lvl1pPr>
          </a:lstStyle>
          <a:p>
            <a:pPr>
              <a:defRPr/>
            </a:pPr>
            <a:r>
              <a:rPr lang="en-US">
                <a:solidFill>
                  <a:prstClr val="black">
                    <a:tint val="75000"/>
                  </a:prstClr>
                </a:solidFill>
              </a:rPr>
              <a:t>9/3/20XX</a:t>
            </a:r>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lvl1pPr>
              <a:defRPr>
                <a:latin typeface="+mn-lt"/>
              </a:defRPr>
            </a:lvl1pPr>
          </a:lstStyle>
          <a:p>
            <a:pPr>
              <a:defRPr/>
            </a:pPr>
            <a:r>
              <a:rPr lang="en-US">
                <a:solidFill>
                  <a:prstClr val="black">
                    <a:tint val="75000"/>
                  </a:prstClr>
                </a:solidFill>
              </a:rPr>
              <a:t>Presentation Title</a:t>
            </a:r>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94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pPr>
              <a:defRPr/>
            </a:pPr>
            <a:r>
              <a:rPr lang="en-US">
                <a:solidFill>
                  <a:prstClr val="black">
                    <a:tint val="75000"/>
                  </a:prstClr>
                </a:solidFill>
              </a:rPr>
              <a:t>9/3/20XX</a:t>
            </a:r>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pPr>
              <a:defRPr/>
            </a:pPr>
            <a:r>
              <a:rPr lang="en-US">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6766865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71" r:id="rId4"/>
    <p:sldLayoutId id="2147483770" r:id="rId5"/>
    <p:sldLayoutId id="2147483774" r:id="rId6"/>
    <p:sldLayoutId id="2147483783" r:id="rId7"/>
    <p:sldLayoutId id="2147483772" r:id="rId8"/>
    <p:sldLayoutId id="2147483773" r:id="rId9"/>
    <p:sldLayoutId id="2147483785" r:id="rId10"/>
    <p:sldLayoutId id="2147483786" r:id="rId11"/>
    <p:sldLayoutId id="2147483787" r:id="rId12"/>
    <p:sldLayoutId id="2147483775" r:id="rId13"/>
    <p:sldLayoutId id="2147483788" r:id="rId14"/>
    <p:sldLayoutId id="2147483776" r:id="rId15"/>
    <p:sldLayoutId id="2147483777"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572EEB-A8DB-2CE6-1DBE-C891E3F59F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7117A6-A0A4-AB42-B4DE-077F3AED0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394C9F-EFF5-03D3-E58A-E895553343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8E3B5E-7154-42A6-AD14-4824845B38D6}" type="datetimeFigureOut">
              <a:rPr lang="en-US" smtClean="0"/>
              <a:t>8/24/2023</a:t>
            </a:fld>
            <a:endParaRPr lang="en-US"/>
          </a:p>
        </p:txBody>
      </p:sp>
      <p:sp>
        <p:nvSpPr>
          <p:cNvPr id="5" name="Footer Placeholder 4">
            <a:extLst>
              <a:ext uri="{FF2B5EF4-FFF2-40B4-BE49-F238E27FC236}">
                <a16:creationId xmlns:a16="http://schemas.microsoft.com/office/drawing/2014/main" id="{8A02F0AD-23AE-4A87-E554-CA693E5814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6CC5D9-6F58-976C-7C9C-6742F1B3FA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E08426-02FC-42A2-A43A-7AE0EF6EC9D1}" type="slidenum">
              <a:rPr lang="en-US" smtClean="0"/>
              <a:t>‹#›</a:t>
            </a:fld>
            <a:endParaRPr lang="en-US"/>
          </a:p>
        </p:txBody>
      </p:sp>
    </p:spTree>
    <p:extLst>
      <p:ext uri="{BB962C8B-B14F-4D97-AF65-F5344CB8AC3E}">
        <p14:creationId xmlns:p14="http://schemas.microsoft.com/office/powerpoint/2010/main" val="765397934"/>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hyperlink" Target="https://youtu.be/DqNn9qWoO1M" TargetMode="Externa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1.png"/><Relationship Id="rId4" Type="http://schemas.openxmlformats.org/officeDocument/2006/relationships/diagramQuickStyle" Target="../diagrams/quickStyle1.xml"/><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atlantapublicschools-us.zoom.us/j/85840354928?pwd=eGNPZEJ3VU1JU0hxTloxMFVlSy9XQT09" TargetMode="Externa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35.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atlantapublicschools-us.zoom.us/j/85840354928?pwd=eGNPZEJ3VU1JU0hxTloxMFVlSy9XQT09" TargetMode="Externa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08836-40C5-46C2-81BA-21AA27176925}"/>
              </a:ext>
            </a:extLst>
          </p:cNvPr>
          <p:cNvSpPr>
            <a:spLocks noGrp="1"/>
          </p:cNvSpPr>
          <p:nvPr>
            <p:ph type="ctrTitle"/>
          </p:nvPr>
        </p:nvSpPr>
        <p:spPr>
          <a:xfrm>
            <a:off x="3139949" y="1612139"/>
            <a:ext cx="8750300" cy="2652178"/>
          </a:xfrm>
        </p:spPr>
        <p:txBody>
          <a:bodyPr>
            <a:normAutofit/>
          </a:bodyPr>
          <a:lstStyle/>
          <a:p>
            <a:r>
              <a:rPr lang="en-US">
                <a:solidFill>
                  <a:srgbClr val="FFFFFF"/>
                </a:solidFill>
              </a:rPr>
              <a:t>Hope-Hill Elementary</a:t>
            </a:r>
            <a:br>
              <a:rPr lang="en-US">
                <a:solidFill>
                  <a:srgbClr val="FFFFFF"/>
                </a:solidFill>
              </a:rPr>
            </a:br>
            <a:r>
              <a:rPr lang="en-US" b="1">
                <a:solidFill>
                  <a:srgbClr val="FFC000"/>
                </a:solidFill>
              </a:rPr>
              <a:t>IGNITE</a:t>
            </a:r>
            <a:r>
              <a:rPr lang="en-US" b="1">
                <a:solidFill>
                  <a:srgbClr val="FFFF00"/>
                </a:solidFill>
              </a:rPr>
              <a:t> </a:t>
            </a:r>
            <a:r>
              <a:rPr lang="en-US" b="1">
                <a:solidFill>
                  <a:srgbClr val="C00000"/>
                </a:solidFill>
              </a:rPr>
              <a:t>HO</a:t>
            </a:r>
            <a:r>
              <a:rPr lang="en-US" b="1">
                <a:solidFill>
                  <a:srgbClr val="FFC000"/>
                </a:solidFill>
              </a:rPr>
              <a:t>P</a:t>
            </a:r>
            <a:r>
              <a:rPr lang="en-US" b="1">
                <a:solidFill>
                  <a:srgbClr val="C00000"/>
                </a:solidFill>
              </a:rPr>
              <a:t>E</a:t>
            </a:r>
          </a:p>
        </p:txBody>
      </p:sp>
      <p:sp>
        <p:nvSpPr>
          <p:cNvPr id="3" name="Subtitle 2">
            <a:extLst>
              <a:ext uri="{FF2B5EF4-FFF2-40B4-BE49-F238E27FC236}">
                <a16:creationId xmlns:a16="http://schemas.microsoft.com/office/drawing/2014/main" id="{72CC4EC4-809C-4FD2-AA20-009F08590DA6}"/>
              </a:ext>
            </a:extLst>
          </p:cNvPr>
          <p:cNvSpPr>
            <a:spLocks noGrp="1"/>
          </p:cNvSpPr>
          <p:nvPr>
            <p:ph type="subTitle" idx="1"/>
          </p:nvPr>
        </p:nvSpPr>
        <p:spPr>
          <a:xfrm>
            <a:off x="4663440" y="4507992"/>
            <a:ext cx="7051482" cy="1709928"/>
          </a:xfrm>
        </p:spPr>
        <p:txBody>
          <a:bodyPr>
            <a:noAutofit/>
          </a:bodyPr>
          <a:lstStyle/>
          <a:p>
            <a:r>
              <a:rPr lang="en-US" sz="3200" b="1">
                <a:solidFill>
                  <a:srgbClr val="FFFFFF"/>
                </a:solidFill>
              </a:rPr>
              <a:t>Annual Title I</a:t>
            </a:r>
          </a:p>
          <a:p>
            <a:r>
              <a:rPr lang="en-US" sz="3200" b="1">
                <a:solidFill>
                  <a:srgbClr val="FFFFFF"/>
                </a:solidFill>
              </a:rPr>
              <a:t>Curriculum Night </a:t>
            </a:r>
          </a:p>
          <a:p>
            <a:r>
              <a:rPr lang="en-US" sz="3200" b="1">
                <a:solidFill>
                  <a:srgbClr val="FFFFFF"/>
                </a:solidFill>
              </a:rPr>
              <a:t>August 22,2023</a:t>
            </a:r>
            <a:endParaRPr lang="en-US" sz="3200" b="1"/>
          </a:p>
        </p:txBody>
      </p:sp>
      <p:pic>
        <p:nvPicPr>
          <p:cNvPr id="4" name="Picture 3">
            <a:extLst>
              <a:ext uri="{FF2B5EF4-FFF2-40B4-BE49-F238E27FC236}">
                <a16:creationId xmlns:a16="http://schemas.microsoft.com/office/drawing/2014/main" id="{A823DC5F-1143-5F7B-69B4-B8F1E653AB64}"/>
              </a:ext>
            </a:extLst>
          </p:cNvPr>
          <p:cNvPicPr>
            <a:picLocks noChangeAspect="1"/>
          </p:cNvPicPr>
          <p:nvPr/>
        </p:nvPicPr>
        <p:blipFill>
          <a:blip r:embed="rId2"/>
          <a:stretch>
            <a:fillRect/>
          </a:stretch>
        </p:blipFill>
        <p:spPr>
          <a:xfrm>
            <a:off x="1044357" y="485050"/>
            <a:ext cx="3754582" cy="2478024"/>
          </a:xfrm>
          <a:prstGeom prst="rect">
            <a:avLst/>
          </a:prstGeom>
        </p:spPr>
      </p:pic>
    </p:spTree>
    <p:extLst>
      <p:ext uri="{BB962C8B-B14F-4D97-AF65-F5344CB8AC3E}">
        <p14:creationId xmlns:p14="http://schemas.microsoft.com/office/powerpoint/2010/main" val="800962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4"/>
          <p:cNvSpPr/>
          <p:nvPr/>
        </p:nvSpPr>
        <p:spPr>
          <a:xfrm>
            <a:off x="1524000" y="-27023"/>
            <a:ext cx="9144000" cy="358706"/>
          </a:xfrm>
          <a:prstGeom prst="rect">
            <a:avLst/>
          </a:prstGeom>
          <a:solidFill>
            <a:srgbClr val="F2F2F2"/>
          </a:solidFill>
          <a:ln>
            <a:noFill/>
          </a:ln>
        </p:spPr>
        <p:txBody>
          <a:bodyPr spcFirstLastPara="1" wrap="square" lIns="60003" tIns="29991" rIns="60003" bIns="29991" anchor="ctr" anchorCtr="0">
            <a:noAutofit/>
          </a:bodyPr>
          <a:lstStyle/>
          <a:p>
            <a:pPr algn="ctr">
              <a:buSzPts val="1350"/>
            </a:pPr>
            <a:endParaRPr sz="1181">
              <a:solidFill>
                <a:schemeClr val="lt1"/>
              </a:solidFill>
            </a:endParaRPr>
          </a:p>
        </p:txBody>
      </p:sp>
      <p:grpSp>
        <p:nvGrpSpPr>
          <p:cNvPr id="171" name="Google Shape;171;p4"/>
          <p:cNvGrpSpPr/>
          <p:nvPr/>
        </p:nvGrpSpPr>
        <p:grpSpPr>
          <a:xfrm>
            <a:off x="8986054" y="75288"/>
            <a:ext cx="238998" cy="241995"/>
            <a:chOff x="6665701" y="1263473"/>
            <a:chExt cx="364188" cy="368755"/>
          </a:xfrm>
        </p:grpSpPr>
        <p:sp>
          <p:nvSpPr>
            <p:cNvPr id="172" name="Google Shape;172;p4"/>
            <p:cNvSpPr/>
            <p:nvPr/>
          </p:nvSpPr>
          <p:spPr>
            <a:xfrm>
              <a:off x="6665701" y="1417286"/>
              <a:ext cx="97292" cy="214928"/>
            </a:xfrm>
            <a:custGeom>
              <a:avLst/>
              <a:gdLst/>
              <a:ahLst/>
              <a:cxnLst/>
              <a:rect l="l" t="t" r="r" b="b"/>
              <a:pathLst>
                <a:path w="4304" h="9508" extrusionOk="0">
                  <a:moveTo>
                    <a:pt x="0" y="1"/>
                  </a:moveTo>
                  <a:lnTo>
                    <a:pt x="0" y="9507"/>
                  </a:lnTo>
                  <a:lnTo>
                    <a:pt x="4303" y="9507"/>
                  </a:lnTo>
                  <a:lnTo>
                    <a:pt x="4303" y="1"/>
                  </a:lnTo>
                  <a:close/>
                </a:path>
              </a:pathLst>
            </a:custGeom>
            <a:solidFill>
              <a:srgbClr val="009999"/>
            </a:solidFill>
            <a:ln>
              <a:noFill/>
            </a:ln>
          </p:spPr>
          <p:txBody>
            <a:bodyPr spcFirstLastPara="1" wrap="square" lIns="59981" tIns="59981" rIns="59981" bIns="59981" anchor="ctr" anchorCtr="0">
              <a:noAutofit/>
            </a:bodyPr>
            <a:lstStyle/>
            <a:p>
              <a:pPr>
                <a:buSzPts val="1200"/>
              </a:pPr>
              <a:endParaRPr sz="1050">
                <a:solidFill>
                  <a:schemeClr val="dk1"/>
                </a:solidFill>
              </a:endParaRPr>
            </a:p>
          </p:txBody>
        </p:sp>
        <p:sp>
          <p:nvSpPr>
            <p:cNvPr id="173" name="Google Shape;173;p4"/>
            <p:cNvSpPr/>
            <p:nvPr/>
          </p:nvSpPr>
          <p:spPr>
            <a:xfrm>
              <a:off x="6799149" y="1340391"/>
              <a:ext cx="97292" cy="291831"/>
            </a:xfrm>
            <a:custGeom>
              <a:avLst/>
              <a:gdLst/>
              <a:ahLst/>
              <a:cxnLst/>
              <a:rect l="l" t="t" r="r" b="b"/>
              <a:pathLst>
                <a:path w="4304" h="12910" extrusionOk="0">
                  <a:moveTo>
                    <a:pt x="1" y="0"/>
                  </a:moveTo>
                  <a:lnTo>
                    <a:pt x="1" y="12909"/>
                  </a:lnTo>
                  <a:lnTo>
                    <a:pt x="4304" y="12909"/>
                  </a:lnTo>
                  <a:lnTo>
                    <a:pt x="4304" y="0"/>
                  </a:lnTo>
                  <a:close/>
                </a:path>
              </a:pathLst>
            </a:custGeom>
            <a:solidFill>
              <a:srgbClr val="009999"/>
            </a:solidFill>
            <a:ln>
              <a:noFill/>
            </a:ln>
          </p:spPr>
          <p:txBody>
            <a:bodyPr spcFirstLastPara="1" wrap="square" lIns="59981" tIns="59981" rIns="59981" bIns="59981" anchor="ctr" anchorCtr="0">
              <a:noAutofit/>
            </a:bodyPr>
            <a:lstStyle/>
            <a:p>
              <a:pPr>
                <a:buSzPts val="1200"/>
              </a:pPr>
              <a:endParaRPr sz="1050">
                <a:solidFill>
                  <a:schemeClr val="dk1"/>
                </a:solidFill>
              </a:endParaRPr>
            </a:p>
          </p:txBody>
        </p:sp>
        <p:sp>
          <p:nvSpPr>
            <p:cNvPr id="174" name="Google Shape;174;p4"/>
            <p:cNvSpPr/>
            <p:nvPr/>
          </p:nvSpPr>
          <p:spPr>
            <a:xfrm>
              <a:off x="6932597" y="1263473"/>
              <a:ext cx="97292" cy="368755"/>
            </a:xfrm>
            <a:custGeom>
              <a:avLst/>
              <a:gdLst/>
              <a:ahLst/>
              <a:cxnLst/>
              <a:rect l="l" t="t" r="r" b="b"/>
              <a:pathLst>
                <a:path w="4304" h="16313" extrusionOk="0">
                  <a:moveTo>
                    <a:pt x="1" y="1"/>
                  </a:moveTo>
                  <a:lnTo>
                    <a:pt x="1" y="16312"/>
                  </a:lnTo>
                  <a:lnTo>
                    <a:pt x="4304" y="16312"/>
                  </a:lnTo>
                  <a:lnTo>
                    <a:pt x="4304" y="1"/>
                  </a:lnTo>
                  <a:close/>
                </a:path>
              </a:pathLst>
            </a:custGeom>
            <a:solidFill>
              <a:srgbClr val="009999"/>
            </a:solidFill>
            <a:ln>
              <a:noFill/>
            </a:ln>
          </p:spPr>
          <p:txBody>
            <a:bodyPr spcFirstLastPara="1" wrap="square" lIns="59981" tIns="59981" rIns="59981" bIns="59981" anchor="ctr" anchorCtr="0">
              <a:noAutofit/>
            </a:bodyPr>
            <a:lstStyle/>
            <a:p>
              <a:pPr>
                <a:buSzPts val="1200"/>
              </a:pPr>
              <a:endParaRPr sz="1050">
                <a:solidFill>
                  <a:schemeClr val="dk1"/>
                </a:solidFill>
              </a:endParaRPr>
            </a:p>
          </p:txBody>
        </p:sp>
      </p:grpSp>
      <p:sp>
        <p:nvSpPr>
          <p:cNvPr id="175" name="Google Shape;175;p4"/>
          <p:cNvSpPr/>
          <p:nvPr/>
        </p:nvSpPr>
        <p:spPr>
          <a:xfrm>
            <a:off x="9326767" y="75288"/>
            <a:ext cx="5459" cy="241995"/>
          </a:xfrm>
          <a:custGeom>
            <a:avLst/>
            <a:gdLst/>
            <a:ahLst/>
            <a:cxnLst/>
            <a:rect l="l" t="t" r="r" b="b"/>
            <a:pathLst>
              <a:path w="368" h="16313" extrusionOk="0">
                <a:moveTo>
                  <a:pt x="1" y="1"/>
                </a:moveTo>
                <a:lnTo>
                  <a:pt x="1" y="16313"/>
                </a:lnTo>
                <a:lnTo>
                  <a:pt x="367" y="16313"/>
                </a:lnTo>
                <a:lnTo>
                  <a:pt x="367"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59981" tIns="59981" rIns="59981" bIns="59981" anchor="ctr" anchorCtr="0">
            <a:noAutofit/>
          </a:bodyPr>
          <a:lstStyle/>
          <a:p>
            <a:pPr>
              <a:buSzPts val="1200"/>
            </a:pPr>
            <a:endParaRPr sz="1050">
              <a:solidFill>
                <a:schemeClr val="dk1"/>
              </a:solidFill>
            </a:endParaRPr>
          </a:p>
        </p:txBody>
      </p:sp>
      <p:sp>
        <p:nvSpPr>
          <p:cNvPr id="176" name="Google Shape;176;p4"/>
          <p:cNvSpPr/>
          <p:nvPr/>
        </p:nvSpPr>
        <p:spPr>
          <a:xfrm>
            <a:off x="8713317" y="2285"/>
            <a:ext cx="1940719" cy="358706"/>
          </a:xfrm>
          <a:prstGeom prst="roundRect">
            <a:avLst>
              <a:gd name="adj" fmla="val 0"/>
            </a:avLst>
          </a:prstGeom>
          <a:noFill/>
          <a:ln>
            <a:noFill/>
          </a:ln>
        </p:spPr>
        <p:txBody>
          <a:bodyPr spcFirstLastPara="1" wrap="square" lIns="59981" tIns="59981" rIns="59981" bIns="59981" anchor="ctr" anchorCtr="0">
            <a:noAutofit/>
          </a:bodyPr>
          <a:lstStyle/>
          <a:p>
            <a:pPr algn="r">
              <a:buSzPts val="1200"/>
            </a:pPr>
            <a:r>
              <a:rPr lang="en-US" sz="1050" b="1">
                <a:solidFill>
                  <a:schemeClr val="dk1"/>
                </a:solidFill>
              </a:rPr>
              <a:t>Needs Assessment</a:t>
            </a:r>
            <a:endParaRPr sz="1050" b="1"/>
          </a:p>
        </p:txBody>
      </p:sp>
      <p:sp>
        <p:nvSpPr>
          <p:cNvPr id="177" name="Google Shape;177;p4"/>
          <p:cNvSpPr/>
          <p:nvPr/>
        </p:nvSpPr>
        <p:spPr>
          <a:xfrm>
            <a:off x="2095500" y="428625"/>
            <a:ext cx="2982578" cy="358706"/>
          </a:xfrm>
          <a:prstGeom prst="roundRect">
            <a:avLst>
              <a:gd name="adj" fmla="val 0"/>
            </a:avLst>
          </a:prstGeom>
          <a:noFill/>
          <a:ln>
            <a:noFill/>
          </a:ln>
        </p:spPr>
        <p:txBody>
          <a:bodyPr spcFirstLastPara="1" wrap="square" lIns="59981" tIns="59981" rIns="59981" bIns="59981" anchor="ctr" anchorCtr="0">
            <a:noAutofit/>
          </a:bodyPr>
          <a:lstStyle/>
          <a:p>
            <a:pPr>
              <a:buSzPts val="1600"/>
            </a:pPr>
            <a:endParaRPr sz="1400" b="1"/>
          </a:p>
        </p:txBody>
      </p:sp>
      <p:graphicFrame>
        <p:nvGraphicFramePr>
          <p:cNvPr id="178" name="Google Shape;178;p4"/>
          <p:cNvGraphicFramePr/>
          <p:nvPr>
            <p:extLst>
              <p:ext uri="{D42A27DB-BD31-4B8C-83A1-F6EECF244321}">
                <p14:modId xmlns:p14="http://schemas.microsoft.com/office/powerpoint/2010/main" val="4014824781"/>
              </p:ext>
            </p:extLst>
          </p:nvPr>
        </p:nvGraphicFramePr>
        <p:xfrm>
          <a:off x="1537964" y="0"/>
          <a:ext cx="9144000" cy="2426573"/>
        </p:xfrm>
        <a:graphic>
          <a:graphicData uri="http://schemas.openxmlformats.org/drawingml/2006/table">
            <a:tbl>
              <a:tblPr firstRow="1" bandRow="1">
                <a:noFill/>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197419">
                <a:tc>
                  <a:txBody>
                    <a:bodyPr/>
                    <a:lstStyle/>
                    <a:p>
                      <a:pPr marL="0" marR="0" lvl="0" indent="0" algn="ctr" rtl="0">
                        <a:lnSpc>
                          <a:spcPct val="100000"/>
                        </a:lnSpc>
                        <a:spcBef>
                          <a:spcPts val="0"/>
                        </a:spcBef>
                        <a:spcAft>
                          <a:spcPts val="0"/>
                        </a:spcAft>
                        <a:buClr>
                          <a:srgbClr val="000000"/>
                        </a:buClr>
                        <a:buSzPts val="1200"/>
                        <a:buFont typeface="Arial"/>
                        <a:buNone/>
                      </a:pPr>
                      <a:r>
                        <a:rPr lang="en-US" sz="1000" b="1" u="none" strike="noStrike" cap="none">
                          <a:solidFill>
                            <a:schemeClr val="tx1"/>
                          </a:solidFill>
                        </a:rPr>
                        <a:t>Strengths</a:t>
                      </a:r>
                      <a:endParaRPr sz="1000" b="1" u="none" strike="noStrike" cap="none">
                        <a:solidFill>
                          <a:schemeClr val="tx1"/>
                        </a:solidFill>
                      </a:endParaRPr>
                    </a:p>
                  </a:txBody>
                  <a:tcPr marL="44997" marR="44997" marT="22509" marB="22509">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999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000" b="1" u="none" strike="noStrike" cap="none">
                          <a:solidFill>
                            <a:schemeClr val="tx1"/>
                          </a:solidFill>
                        </a:rPr>
                        <a:t>Opportunities/Challenges</a:t>
                      </a:r>
                      <a:endParaRPr sz="1000" b="1" u="none" strike="noStrike" cap="none">
                        <a:solidFill>
                          <a:schemeClr val="tx1"/>
                        </a:solidFill>
                      </a:endParaRPr>
                    </a:p>
                  </a:txBody>
                  <a:tcPr marL="44997" marR="44997" marT="22509" marB="22509">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9999"/>
                    </a:solidFill>
                  </a:tcPr>
                </a:tc>
                <a:extLst>
                  <a:ext uri="{0D108BD9-81ED-4DB2-BD59-A6C34878D82A}">
                    <a16:rowId xmlns:a16="http://schemas.microsoft.com/office/drawing/2014/main" val="10000"/>
                  </a:ext>
                </a:extLst>
              </a:tr>
              <a:tr h="605089">
                <a:tc>
                  <a:txBody>
                    <a:bodyPr/>
                    <a:lstStyle/>
                    <a:p>
                      <a:pPr marL="0" marR="0" lvl="0" indent="0" algn="l" rtl="0">
                        <a:lnSpc>
                          <a:spcPct val="100000"/>
                        </a:lnSpc>
                        <a:spcBef>
                          <a:spcPts val="0"/>
                        </a:spcBef>
                        <a:spcAft>
                          <a:spcPts val="0"/>
                        </a:spcAft>
                        <a:buClr>
                          <a:srgbClr val="000000"/>
                        </a:buClr>
                        <a:buSzPts val="1000"/>
                        <a:buFont typeface="Arial"/>
                        <a:buNone/>
                      </a:pPr>
                      <a:r>
                        <a:rPr lang="en-US" sz="1200" b="0" i="0" u="none" strike="noStrike" cap="none">
                          <a:solidFill>
                            <a:schemeClr val="tx1"/>
                          </a:solidFill>
                          <a:effectLst/>
                          <a:latin typeface="Calibri"/>
                          <a:ea typeface="Calibri"/>
                          <a:cs typeface="Calibri"/>
                          <a:sym typeface="Arial"/>
                        </a:rPr>
                        <a:t>MAP growth data from fall to spring grades 2 –5 proficient and above increased from 23.9 to 27.2 in ELA</a:t>
                      </a:r>
                      <a:endParaRPr sz="1000" u="none" strike="noStrike" cap="none">
                        <a:solidFill>
                          <a:schemeClr val="tx1"/>
                        </a:solidFill>
                      </a:endParaRPr>
                    </a:p>
                  </a:txBody>
                  <a:tcPr marL="44997" marR="44997" marT="22509" marB="22509">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200" b="0" i="0" u="none" strike="noStrike" cap="none">
                          <a:solidFill>
                            <a:schemeClr val="tx1"/>
                          </a:solidFill>
                          <a:effectLst/>
                          <a:latin typeface="Calibri"/>
                          <a:ea typeface="Calibri"/>
                          <a:cs typeface="Calibri"/>
                          <a:sym typeface="Arial"/>
                        </a:rPr>
                        <a:t>While attendance take rate is strong-98.3%, the ADA increased from 89 to 92.1% and the CCRPI Attendance increased from 50.3 to 67.7  from the 21-22 to 22-23, our CCRPI attendance is below 90%</a:t>
                      </a:r>
                      <a:endParaRPr sz="1000" u="none" strike="noStrike" cap="none">
                        <a:solidFill>
                          <a:schemeClr val="tx1"/>
                        </a:solidFill>
                      </a:endParaRPr>
                    </a:p>
                  </a:txBody>
                  <a:tcPr marL="44997" marR="44997" marT="22509" marB="22509">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18399">
                <a:tc>
                  <a:txBody>
                    <a:bodyPr/>
                    <a:lstStyle/>
                    <a:p>
                      <a:pPr marL="0" marR="0" lvl="0" indent="0" algn="l" rtl="0">
                        <a:lnSpc>
                          <a:spcPct val="100000"/>
                        </a:lnSpc>
                        <a:spcBef>
                          <a:spcPts val="0"/>
                        </a:spcBef>
                        <a:spcAft>
                          <a:spcPts val="0"/>
                        </a:spcAft>
                        <a:buClr>
                          <a:schemeClr val="dk1"/>
                        </a:buClr>
                        <a:buSzPts val="1000"/>
                        <a:buFont typeface="Arial"/>
                        <a:buNone/>
                      </a:pPr>
                      <a:r>
                        <a:rPr lang="en-US" sz="1200" b="0" i="0" u="none" strike="noStrike" cap="none">
                          <a:solidFill>
                            <a:schemeClr val="tx1"/>
                          </a:solidFill>
                          <a:effectLst/>
                          <a:latin typeface="Calibri"/>
                          <a:ea typeface="Calibri"/>
                          <a:cs typeface="Calibri"/>
                          <a:sym typeface="Arial"/>
                        </a:rPr>
                        <a:t>MAP growth data from spring to spring grades 2 –5 proficient and above decreased from 15.1 to 17.61 in Math</a:t>
                      </a:r>
                      <a:endParaRPr sz="1000" u="none" strike="noStrike" cap="none">
                        <a:solidFill>
                          <a:schemeClr val="tx1"/>
                        </a:solidFill>
                      </a:endParaRPr>
                    </a:p>
                  </a:txBody>
                  <a:tcPr marL="44997" marR="44997" marT="22509" marB="22509">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000"/>
                        <a:buFont typeface="Arial"/>
                        <a:buNone/>
                      </a:pPr>
                      <a:r>
                        <a:rPr lang="en-US" sz="1200" b="0" i="0" u="none" strike="noStrike" cap="none">
                          <a:solidFill>
                            <a:schemeClr val="tx1"/>
                          </a:solidFill>
                          <a:effectLst/>
                          <a:latin typeface="Calibri"/>
                          <a:ea typeface="Calibri"/>
                          <a:cs typeface="Calibri"/>
                          <a:sym typeface="Arial"/>
                        </a:rPr>
                        <a:t>MAP growth data from fall to spring grades 2 –5 proficient and above decreased from 26.6 to 17.61 in Math</a:t>
                      </a:r>
                      <a:endParaRPr sz="1000" u="none" strike="noStrike" cap="none">
                        <a:solidFill>
                          <a:schemeClr val="tx1"/>
                        </a:solidFill>
                      </a:endParaRPr>
                    </a:p>
                  </a:txBody>
                  <a:tcPr marL="44997" marR="44997" marT="22509" marB="22509">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18399">
                <a:tc>
                  <a:txBody>
                    <a:bodyPr/>
                    <a:lstStyle/>
                    <a:p>
                      <a:pPr marL="0" marR="0" lvl="0" indent="0" algn="l">
                        <a:lnSpc>
                          <a:spcPct val="100000"/>
                        </a:lnSpc>
                        <a:spcBef>
                          <a:spcPts val="0"/>
                        </a:spcBef>
                        <a:spcAft>
                          <a:spcPts val="0"/>
                        </a:spcAft>
                        <a:buNone/>
                      </a:pPr>
                      <a:r>
                        <a:rPr lang="en-US" sz="1200" b="0" i="0" u="none" strike="noStrike" cap="none">
                          <a:solidFill>
                            <a:schemeClr val="tx1"/>
                          </a:solidFill>
                          <a:effectLst/>
                          <a:latin typeface="Calibri"/>
                          <a:ea typeface="Calibri"/>
                          <a:cs typeface="Calibri"/>
                          <a:sym typeface="Arial"/>
                        </a:rPr>
                        <a:t>Decreased the number of disciplinary incidents from 107 to 39 from 18/19 to 22-23 school year</a:t>
                      </a:r>
                      <a:endParaRPr sz="1100">
                        <a:solidFill>
                          <a:schemeClr val="tx1"/>
                        </a:solidFill>
                      </a:endParaRPr>
                    </a:p>
                  </a:txBody>
                  <a:tcPr marL="44997" marR="44997" marT="22509" marB="22509">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200" b="0" i="0" u="none" strike="noStrike" cap="none">
                          <a:solidFill>
                            <a:schemeClr val="tx1"/>
                          </a:solidFill>
                          <a:effectLst/>
                          <a:latin typeface="Calibri"/>
                          <a:ea typeface="Calibri"/>
                          <a:cs typeface="Calibri"/>
                          <a:sym typeface="Arial"/>
                        </a:rPr>
                        <a:t>The percentage of students preforming at proficient and above in ELA Milestones decreased by 15.9% </a:t>
                      </a:r>
                      <a:endParaRPr sz="1000" u="none" strike="noStrike" cap="none">
                        <a:solidFill>
                          <a:schemeClr val="tx1"/>
                        </a:solidFill>
                      </a:endParaRPr>
                    </a:p>
                  </a:txBody>
                  <a:tcPr marL="44997" marR="44997" marT="22509" marB="22509">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05089">
                <a:tc>
                  <a:txBody>
                    <a:bodyPr/>
                    <a:lstStyle/>
                    <a:p>
                      <a:pPr marL="0" marR="0" lvl="0" indent="0" algn="l" rtl="0">
                        <a:lnSpc>
                          <a:spcPct val="100000"/>
                        </a:lnSpc>
                        <a:spcBef>
                          <a:spcPts val="0"/>
                        </a:spcBef>
                        <a:spcAft>
                          <a:spcPts val="0"/>
                        </a:spcAft>
                        <a:buClr>
                          <a:srgbClr val="000000"/>
                        </a:buClr>
                        <a:buSzPts val="1000"/>
                        <a:buFont typeface="Arial"/>
                        <a:buNone/>
                      </a:pPr>
                      <a:r>
                        <a:rPr lang="en-US" sz="1200" b="0" i="0" u="none" strike="noStrike" cap="none">
                          <a:solidFill>
                            <a:schemeClr val="tx1"/>
                          </a:solidFill>
                          <a:effectLst/>
                          <a:latin typeface="Calibri"/>
                          <a:ea typeface="Calibri"/>
                          <a:cs typeface="Calibri"/>
                          <a:sym typeface="Arial"/>
                        </a:rPr>
                        <a:t>Attendance take rate is strong-98.3%, the ADA increased from 89 to 92.1% and the CCRPI Attendance increased from 50.3 to 67.7  from the 21-22 to 22-23</a:t>
                      </a:r>
                      <a:endParaRPr sz="1000" u="none" strike="noStrike" cap="none">
                        <a:solidFill>
                          <a:schemeClr val="tx1"/>
                        </a:solidFill>
                      </a:endParaRPr>
                    </a:p>
                  </a:txBody>
                  <a:tcPr marL="44997" marR="44997" marT="22509" marB="22509">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000"/>
                        <a:buFont typeface="Arial"/>
                        <a:buNone/>
                      </a:pPr>
                      <a:r>
                        <a:rPr lang="en-US" sz="1200" b="0" i="0" u="none" strike="noStrike" cap="none">
                          <a:solidFill>
                            <a:schemeClr val="tx1"/>
                          </a:solidFill>
                          <a:effectLst/>
                          <a:latin typeface="Calibri"/>
                          <a:ea typeface="Calibri"/>
                          <a:cs typeface="Calibri"/>
                          <a:sym typeface="Arial"/>
                        </a:rPr>
                        <a:t>The percentage of students preforming at proficient and above in Math Milestones decreased by 8.7% </a:t>
                      </a:r>
                      <a:endParaRPr sz="1000" u="none" strike="noStrike" cap="none">
                        <a:solidFill>
                          <a:schemeClr val="tx1"/>
                        </a:solidFill>
                      </a:endParaRPr>
                    </a:p>
                  </a:txBody>
                  <a:tcPr marL="44997" marR="44997" marT="22509" marB="22509">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178369">
                <a:tc>
                  <a:txBody>
                    <a:bodyPr/>
                    <a:lstStyle/>
                    <a:p>
                      <a:pPr marL="0" marR="0" lvl="0" indent="0" algn="l" rtl="0">
                        <a:lnSpc>
                          <a:spcPct val="100000"/>
                        </a:lnSpc>
                        <a:spcBef>
                          <a:spcPts val="0"/>
                        </a:spcBef>
                        <a:spcAft>
                          <a:spcPts val="0"/>
                        </a:spcAft>
                        <a:buClr>
                          <a:srgbClr val="000000"/>
                        </a:buClr>
                        <a:buSzPts val="1000"/>
                        <a:buFont typeface="Arial"/>
                        <a:buNone/>
                      </a:pPr>
                      <a:endParaRPr sz="900" u="none" strike="noStrike" cap="none">
                        <a:solidFill>
                          <a:schemeClr val="tx1"/>
                        </a:solidFill>
                      </a:endParaRPr>
                    </a:p>
                  </a:txBody>
                  <a:tcPr marL="44997" marR="44997" marT="22509" marB="22509">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900" u="none" strike="noStrike" cap="none">
                        <a:solidFill>
                          <a:schemeClr val="tx1"/>
                        </a:solidFill>
                      </a:endParaRPr>
                    </a:p>
                  </a:txBody>
                  <a:tcPr marL="44997" marR="44997" marT="22509" marB="22509">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179" name="Google Shape;179;p4"/>
          <p:cNvGraphicFramePr/>
          <p:nvPr/>
        </p:nvGraphicFramePr>
        <p:xfrm>
          <a:off x="1524000" y="2436589"/>
          <a:ext cx="9144000" cy="1918838"/>
        </p:xfrm>
        <a:graphic>
          <a:graphicData uri="http://schemas.openxmlformats.org/drawingml/2006/table">
            <a:tbl>
              <a:tblPr firstRow="1" bandRow="1">
                <a:noFil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197419">
                <a:tc gridSpan="3">
                  <a:txBody>
                    <a:bodyPr/>
                    <a:lstStyle/>
                    <a:p>
                      <a:pPr marL="0" marR="0" lvl="0" indent="0" algn="ctr" rtl="0">
                        <a:lnSpc>
                          <a:spcPct val="100000"/>
                        </a:lnSpc>
                        <a:spcBef>
                          <a:spcPts val="0"/>
                        </a:spcBef>
                        <a:spcAft>
                          <a:spcPts val="0"/>
                        </a:spcAft>
                        <a:buClr>
                          <a:srgbClr val="000000"/>
                        </a:buClr>
                        <a:buSzPts val="1200"/>
                        <a:buFont typeface="Arial"/>
                        <a:buNone/>
                      </a:pPr>
                      <a:r>
                        <a:rPr lang="en-US" sz="1000" u="none" strike="noStrike" cap="none"/>
                        <a:t>Our Overarching Needs</a:t>
                      </a:r>
                      <a:endParaRPr sz="1000" u="none" strike="noStrike" cap="none"/>
                    </a:p>
                  </a:txBody>
                  <a:tcPr marL="44997" marR="44997" marT="22509" marB="22509">
                    <a:solidFill>
                      <a:srgbClr val="00999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721419">
                <a:tc>
                  <a:txBody>
                    <a:bodyPr/>
                    <a:lstStyle/>
                    <a:p>
                      <a:pPr marL="0" marR="0" lvl="0" indent="0" algn="l" rtl="0">
                        <a:lnSpc>
                          <a:spcPct val="100000"/>
                        </a:lnSpc>
                        <a:spcBef>
                          <a:spcPts val="0"/>
                        </a:spcBef>
                        <a:spcAft>
                          <a:spcPts val="0"/>
                        </a:spcAft>
                        <a:buClr>
                          <a:schemeClr val="dk1"/>
                        </a:buClr>
                        <a:buSzPts val="1000"/>
                        <a:buFont typeface="Arial"/>
                        <a:buNone/>
                      </a:pPr>
                      <a:r>
                        <a:rPr lang="en-US" sz="1000" u="none" strike="noStrike" cap="none"/>
                        <a:t>Literacy: </a:t>
                      </a:r>
                    </a:p>
                    <a:p>
                      <a:pPr marL="285750" marR="0" lvl="0" indent="-285750" algn="l">
                        <a:lnSpc>
                          <a:spcPct val="100000"/>
                        </a:lnSpc>
                        <a:spcBef>
                          <a:spcPts val="0"/>
                        </a:spcBef>
                        <a:spcAft>
                          <a:spcPts val="0"/>
                        </a:spcAft>
                        <a:buSzPts val="1000"/>
                        <a:buFont typeface="Arial"/>
                        <a:buChar char="•"/>
                      </a:pPr>
                      <a:r>
                        <a:rPr lang="en-US" sz="1000" u="none" strike="noStrike" cap="none"/>
                        <a:t>Increase the intentionality of personalized learning and individual reading levels. </a:t>
                      </a:r>
                    </a:p>
                    <a:p>
                      <a:pPr marL="285750" marR="0" lvl="0" indent="-285750" algn="l">
                        <a:lnSpc>
                          <a:spcPct val="100000"/>
                        </a:lnSpc>
                        <a:spcBef>
                          <a:spcPts val="0"/>
                        </a:spcBef>
                        <a:spcAft>
                          <a:spcPts val="0"/>
                        </a:spcAft>
                        <a:buSzPts val="1000"/>
                        <a:buFont typeface="Arial"/>
                        <a:buChar char="•"/>
                      </a:pPr>
                      <a:r>
                        <a:rPr lang="en-US" sz="1000" u="none" strike="noStrike" cap="none"/>
                        <a:t>Increase the support for subgroups in reading and writing through more differentiation and project-based learning opportunities.</a:t>
                      </a:r>
                    </a:p>
                    <a:p>
                      <a:pPr marL="285750" marR="0" lvl="0" indent="-285750" algn="l">
                        <a:lnSpc>
                          <a:spcPct val="100000"/>
                        </a:lnSpc>
                        <a:spcBef>
                          <a:spcPts val="0"/>
                        </a:spcBef>
                        <a:spcAft>
                          <a:spcPts val="0"/>
                        </a:spcAft>
                        <a:buSzPts val="1000"/>
                        <a:buFont typeface="Arial"/>
                        <a:buChar char="•"/>
                      </a:pPr>
                      <a:r>
                        <a:rPr lang="en-US" sz="1000" u="none" strike="noStrike" cap="none"/>
                        <a:t>Increase the number of opportunities for students to practice their writing skills. </a:t>
                      </a:r>
                    </a:p>
                    <a:p>
                      <a:pPr marL="285750" marR="0" lvl="0" indent="-285750" algn="l">
                        <a:lnSpc>
                          <a:spcPct val="100000"/>
                        </a:lnSpc>
                        <a:spcBef>
                          <a:spcPts val="0"/>
                        </a:spcBef>
                        <a:spcAft>
                          <a:spcPts val="0"/>
                        </a:spcAft>
                        <a:buSzPts val="1000"/>
                        <a:buFont typeface="Arial"/>
                        <a:buChar char="•"/>
                      </a:pPr>
                      <a:r>
                        <a:rPr lang="en-US" sz="1000" u="none" strike="noStrike" cap="none"/>
                        <a:t>Intentional focus on enrichment and advanced learning opportunities our proficient and about students. </a:t>
                      </a:r>
                    </a:p>
                  </a:txBody>
                  <a:tcPr marL="44997" marR="44997" marT="22509" marB="22509">
                    <a:solidFill>
                      <a:srgbClr val="009999">
                        <a:alpha val="40000"/>
                      </a:srgbClr>
                    </a:solidFill>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u="none" strike="noStrike" cap="none"/>
                        <a:t>Numeracy</a:t>
                      </a:r>
                      <a:r>
                        <a:rPr lang="en-US" sz="900" u="none" strike="noStrike" cap="none"/>
                        <a:t>: </a:t>
                      </a:r>
                    </a:p>
                    <a:p>
                      <a:pPr marL="285750" marR="0" lvl="0" indent="-285750" algn="l">
                        <a:lnSpc>
                          <a:spcPct val="100000"/>
                        </a:lnSpc>
                        <a:spcBef>
                          <a:spcPts val="0"/>
                        </a:spcBef>
                        <a:spcAft>
                          <a:spcPts val="0"/>
                        </a:spcAft>
                        <a:buSzPts val="1000"/>
                        <a:buFont typeface="Arial"/>
                        <a:buChar char="•"/>
                      </a:pPr>
                      <a:r>
                        <a:rPr lang="en-US" sz="900" u="none" strike="noStrike" cap="none"/>
                        <a:t>Increase the intentionality of personalized learning and small group instruction.</a:t>
                      </a:r>
                    </a:p>
                    <a:p>
                      <a:pPr marL="285750" marR="0" lvl="0" indent="-285750" algn="l">
                        <a:lnSpc>
                          <a:spcPct val="100000"/>
                        </a:lnSpc>
                        <a:spcBef>
                          <a:spcPts val="0"/>
                        </a:spcBef>
                        <a:spcAft>
                          <a:spcPts val="0"/>
                        </a:spcAft>
                        <a:buSzPts val="1000"/>
                        <a:buFont typeface="Arial"/>
                        <a:buChar char="•"/>
                      </a:pPr>
                      <a:r>
                        <a:rPr lang="en-US" sz="900" u="none" strike="noStrike" cap="none"/>
                        <a:t>Increase the use of manipulatives to build foundational skills.</a:t>
                      </a:r>
                    </a:p>
                    <a:p>
                      <a:pPr marL="285750" marR="0" lvl="0" indent="-285750" algn="l">
                        <a:lnSpc>
                          <a:spcPct val="100000"/>
                        </a:lnSpc>
                        <a:spcBef>
                          <a:spcPts val="0"/>
                        </a:spcBef>
                        <a:spcAft>
                          <a:spcPts val="0"/>
                        </a:spcAft>
                        <a:buClr>
                          <a:srgbClr val="000000"/>
                        </a:buClr>
                        <a:buSzPts val="1000"/>
                        <a:buFont typeface="Arial,Sans-Serif"/>
                        <a:buChar char="•"/>
                      </a:pPr>
                      <a:r>
                        <a:rPr lang="en-US" sz="900" b="0" i="0" u="none" strike="noStrike" cap="none" noProof="0">
                          <a:latin typeface="Calibri"/>
                        </a:rPr>
                        <a:t>Intentional focus on enrichment and advanced learning opportunities our proficient and about students. </a:t>
                      </a:r>
                    </a:p>
                    <a:p>
                      <a:pPr marL="0" marR="0" lvl="0" indent="0" algn="l">
                        <a:lnSpc>
                          <a:spcPct val="100000"/>
                        </a:lnSpc>
                        <a:spcBef>
                          <a:spcPts val="0"/>
                        </a:spcBef>
                        <a:spcAft>
                          <a:spcPts val="0"/>
                        </a:spcAft>
                        <a:buSzPts val="1000"/>
                        <a:buNone/>
                      </a:pPr>
                      <a:endParaRPr lang="en-US" sz="900" u="none" strike="noStrike" cap="none"/>
                    </a:p>
                  </a:txBody>
                  <a:tcPr marL="44997" marR="44997" marT="22509" marB="22509">
                    <a:solidFill>
                      <a:srgbClr val="009999">
                        <a:alpha val="29019"/>
                      </a:srgbClr>
                    </a:solidFill>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u="none" strike="noStrike" cap="none"/>
                        <a:t>Whole Child &amp; Student Support  </a:t>
                      </a:r>
                    </a:p>
                    <a:p>
                      <a:pPr marL="285750" marR="0" lvl="0" indent="-285750" algn="l">
                        <a:lnSpc>
                          <a:spcPct val="100000"/>
                        </a:lnSpc>
                        <a:spcBef>
                          <a:spcPts val="0"/>
                        </a:spcBef>
                        <a:spcAft>
                          <a:spcPts val="0"/>
                        </a:spcAft>
                        <a:buSzPts val="1000"/>
                        <a:buFont typeface="Arial"/>
                        <a:buChar char="•"/>
                      </a:pPr>
                      <a:r>
                        <a:rPr lang="en-US" sz="1000" u="none" strike="noStrike" cap="none"/>
                        <a:t>Implement the SAC with fidelity and monitor  caseloads and data consistently. </a:t>
                      </a:r>
                    </a:p>
                    <a:p>
                      <a:pPr marL="285750" marR="0" lvl="0" indent="-285750" algn="l">
                        <a:lnSpc>
                          <a:spcPct val="100000"/>
                        </a:lnSpc>
                        <a:spcBef>
                          <a:spcPts val="0"/>
                        </a:spcBef>
                        <a:spcAft>
                          <a:spcPts val="0"/>
                        </a:spcAft>
                        <a:buSzPts val="1000"/>
                        <a:buFont typeface="Arial"/>
                        <a:buChar char="•"/>
                      </a:pPr>
                      <a:r>
                        <a:rPr lang="en-US" sz="1000" u="none" strike="noStrike" cap="none"/>
                        <a:t>Collaborate with outside agencies to provide support to parents. </a:t>
                      </a:r>
                    </a:p>
                    <a:p>
                      <a:pPr marL="285750" marR="0" lvl="0" indent="-285750" algn="l">
                        <a:lnSpc>
                          <a:spcPct val="100000"/>
                        </a:lnSpc>
                        <a:spcBef>
                          <a:spcPts val="0"/>
                        </a:spcBef>
                        <a:spcAft>
                          <a:spcPts val="0"/>
                        </a:spcAft>
                        <a:buSzPts val="1000"/>
                        <a:buFont typeface="Arial"/>
                        <a:buChar char="•"/>
                      </a:pPr>
                      <a:r>
                        <a:rPr lang="en-US" sz="1000" u="none" strike="noStrike" cap="none"/>
                        <a:t>Implement incentives for improvement with chronic absences. </a:t>
                      </a:r>
                    </a:p>
                    <a:p>
                      <a:pPr marL="285750" marR="0" lvl="0" indent="-285750" algn="l">
                        <a:lnSpc>
                          <a:spcPct val="100000"/>
                        </a:lnSpc>
                        <a:spcBef>
                          <a:spcPts val="0"/>
                        </a:spcBef>
                        <a:spcAft>
                          <a:spcPts val="0"/>
                        </a:spcAft>
                        <a:buSzPts val="1000"/>
                        <a:buFont typeface="Arial"/>
                        <a:buChar char="•"/>
                      </a:pPr>
                      <a:endParaRPr lang="en-US" sz="1000" u="none" strike="noStrike" cap="none"/>
                    </a:p>
                  </a:txBody>
                  <a:tcPr marL="44997" marR="44997" marT="22509" marB="22509">
                    <a:solidFill>
                      <a:srgbClr val="009999">
                        <a:alpha val="20000"/>
                      </a:srgbClr>
                    </a:solidFill>
                  </a:tcPr>
                </a:tc>
                <a:extLst>
                  <a:ext uri="{0D108BD9-81ED-4DB2-BD59-A6C34878D82A}">
                    <a16:rowId xmlns:a16="http://schemas.microsoft.com/office/drawing/2014/main" val="10001"/>
                  </a:ext>
                </a:extLst>
              </a:tr>
            </a:tbl>
          </a:graphicData>
        </a:graphic>
      </p:graphicFrame>
      <p:graphicFrame>
        <p:nvGraphicFramePr>
          <p:cNvPr id="180" name="Google Shape;180;p4"/>
          <p:cNvGraphicFramePr/>
          <p:nvPr/>
        </p:nvGraphicFramePr>
        <p:xfrm>
          <a:off x="1523999" y="5127839"/>
          <a:ext cx="9130038" cy="1157605"/>
        </p:xfrm>
        <a:graphic>
          <a:graphicData uri="http://schemas.openxmlformats.org/drawingml/2006/table">
            <a:tbl>
              <a:tblPr firstRow="1" bandRow="1">
                <a:noFill/>
              </a:tblPr>
              <a:tblGrid>
                <a:gridCol w="3043346">
                  <a:extLst>
                    <a:ext uri="{9D8B030D-6E8A-4147-A177-3AD203B41FA5}">
                      <a16:colId xmlns:a16="http://schemas.microsoft.com/office/drawing/2014/main" val="20000"/>
                    </a:ext>
                  </a:extLst>
                </a:gridCol>
                <a:gridCol w="3043346">
                  <a:extLst>
                    <a:ext uri="{9D8B030D-6E8A-4147-A177-3AD203B41FA5}">
                      <a16:colId xmlns:a16="http://schemas.microsoft.com/office/drawing/2014/main" val="20001"/>
                    </a:ext>
                  </a:extLst>
                </a:gridCol>
                <a:gridCol w="3043346">
                  <a:extLst>
                    <a:ext uri="{9D8B030D-6E8A-4147-A177-3AD203B41FA5}">
                      <a16:colId xmlns:a16="http://schemas.microsoft.com/office/drawing/2014/main" val="20002"/>
                    </a:ext>
                  </a:extLst>
                </a:gridCol>
              </a:tblGrid>
              <a:tr h="349819">
                <a:tc>
                  <a:txBody>
                    <a:bodyPr/>
                    <a:lstStyle/>
                    <a:p>
                      <a:pPr marL="0" marR="0" lvl="0" indent="0" algn="ctr" rtl="0">
                        <a:lnSpc>
                          <a:spcPct val="100000"/>
                        </a:lnSpc>
                        <a:spcBef>
                          <a:spcPts val="0"/>
                        </a:spcBef>
                        <a:spcAft>
                          <a:spcPts val="0"/>
                        </a:spcAft>
                        <a:buClr>
                          <a:srgbClr val="000000"/>
                        </a:buClr>
                        <a:buSzPts val="1200"/>
                        <a:buFont typeface="Arial"/>
                        <a:buNone/>
                      </a:pPr>
                      <a:r>
                        <a:rPr lang="en-US" sz="1000" u="none" strike="noStrike" cap="none"/>
                        <a:t>Literacy</a:t>
                      </a:r>
                      <a:r>
                        <a:rPr lang="en-US" sz="1000" u="none" strike="noStrike" cap="none" baseline="0"/>
                        <a:t> Problem Statement</a:t>
                      </a:r>
                      <a:endParaRPr sz="1000" u="none" strike="noStrike" cap="none"/>
                    </a:p>
                  </a:txBody>
                  <a:tcPr marL="44997" marR="44997" marT="22509" marB="22509">
                    <a:lnB w="12700" cap="flat" cmpd="sng">
                      <a:solidFill>
                        <a:schemeClr val="lt1"/>
                      </a:solidFill>
                      <a:prstDash val="solid"/>
                      <a:round/>
                      <a:headEnd type="none" w="sm" len="sm"/>
                      <a:tailEnd type="none" w="sm" len="sm"/>
                    </a:lnB>
                    <a:solidFill>
                      <a:srgbClr val="00999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000" u="none" strike="noStrike" cap="none"/>
                        <a:t>Numeracy Problem Statement</a:t>
                      </a:r>
                      <a:endParaRPr sz="1000" u="none" strike="noStrike" cap="none"/>
                    </a:p>
                  </a:txBody>
                  <a:tcPr marL="44997" marR="44997" marT="22509" marB="22509">
                    <a:lnB w="12700" cap="flat" cmpd="sng" algn="ctr">
                      <a:solidFill>
                        <a:schemeClr val="lt1"/>
                      </a:solidFill>
                      <a:prstDash val="solid"/>
                      <a:round/>
                      <a:headEnd type="none" w="sm" len="sm"/>
                      <a:tailEnd type="none" w="sm" len="sm"/>
                    </a:lnB>
                    <a:solidFill>
                      <a:srgbClr val="00999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000" u="none" strike="noStrike" cap="none"/>
                        <a:t>Whole Child &amp; Student Support</a:t>
                      </a:r>
                      <a:r>
                        <a:rPr lang="en-US" sz="1000" u="none" strike="noStrike" cap="none" baseline="0"/>
                        <a:t> Problem Statement</a:t>
                      </a:r>
                      <a:endParaRPr sz="1000" u="none" strike="noStrike" cap="none"/>
                    </a:p>
                  </a:txBody>
                  <a:tcPr marL="44997" marR="44997" marT="22509" marB="22509">
                    <a:lnB w="12700" cap="flat" cmpd="sng" algn="ctr">
                      <a:solidFill>
                        <a:schemeClr val="lt1"/>
                      </a:solidFill>
                      <a:prstDash val="solid"/>
                      <a:round/>
                      <a:headEnd type="none" w="sm" len="sm"/>
                      <a:tailEnd type="none" w="sm" len="sm"/>
                    </a:lnB>
                    <a:solidFill>
                      <a:srgbClr val="009999"/>
                    </a:solidFill>
                  </a:tcPr>
                </a:tc>
                <a:extLst>
                  <a:ext uri="{0D108BD9-81ED-4DB2-BD59-A6C34878D82A}">
                    <a16:rowId xmlns:a16="http://schemas.microsoft.com/office/drawing/2014/main" val="10000"/>
                  </a:ext>
                </a:extLst>
              </a:tr>
              <a:tr h="807786">
                <a:tc>
                  <a:txBody>
                    <a:bodyPr/>
                    <a:lstStyle/>
                    <a:p>
                      <a:pPr marL="0" marR="0" lvl="0" indent="0" algn="l">
                        <a:lnSpc>
                          <a:spcPct val="100000"/>
                        </a:lnSpc>
                        <a:spcBef>
                          <a:spcPts val="0"/>
                        </a:spcBef>
                        <a:spcAft>
                          <a:spcPts val="0"/>
                        </a:spcAft>
                        <a:buNone/>
                      </a:pPr>
                      <a:r>
                        <a:rPr lang="en-US" sz="900" b="0" i="0" u="none" strike="noStrike" cap="none" noProof="0">
                          <a:latin typeface="Calibri"/>
                        </a:rPr>
                        <a:t>Students with foundational skill gaps will receive personalized interventions through SOAR and EIP services to assist with closing academic gaps.</a:t>
                      </a:r>
                      <a:endParaRPr lang="en-US" sz="1100"/>
                    </a:p>
                  </a:txBody>
                  <a:tcPr marL="44997" marR="44997" marT="22509" marB="22509"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9999">
                        <a:alpha val="40000"/>
                      </a:srgbClr>
                    </a:solidFill>
                  </a:tcPr>
                </a:tc>
                <a:tc>
                  <a:txBody>
                    <a:bodyPr/>
                    <a:lstStyle/>
                    <a:p>
                      <a:pPr marL="0" marR="0" lvl="0" indent="0" algn="l">
                        <a:lnSpc>
                          <a:spcPct val="100000"/>
                        </a:lnSpc>
                        <a:spcBef>
                          <a:spcPts val="0"/>
                        </a:spcBef>
                        <a:spcAft>
                          <a:spcPts val="0"/>
                        </a:spcAft>
                        <a:buNone/>
                      </a:pPr>
                      <a:r>
                        <a:rPr lang="en-US" sz="900" b="0" i="0" u="none" strike="noStrike" cap="none" noProof="0">
                          <a:latin typeface="Calibri"/>
                        </a:rPr>
                        <a:t>Students with foundational skill gaps will receive personalized interventions through SOAR and EIP services to assist with closing academic gaps.</a:t>
                      </a:r>
                      <a:endParaRPr sz="1100"/>
                    </a:p>
                  </a:txBody>
                  <a:tcPr marL="44997" marR="44997" marT="22509" marB="22509"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9999">
                        <a:alpha val="29019"/>
                      </a:srgbClr>
                    </a:solidFill>
                  </a:tcPr>
                </a:tc>
                <a:tc>
                  <a:txBody>
                    <a:bodyPr/>
                    <a:lstStyle/>
                    <a:p>
                      <a:pPr marL="0" marR="0" lvl="0" indent="0" algn="l">
                        <a:lnSpc>
                          <a:spcPct val="100000"/>
                        </a:lnSpc>
                        <a:spcBef>
                          <a:spcPts val="0"/>
                        </a:spcBef>
                        <a:spcAft>
                          <a:spcPts val="0"/>
                        </a:spcAft>
                        <a:buNone/>
                      </a:pPr>
                      <a:r>
                        <a:rPr lang="en-US" sz="900" b="0" i="0" u="none" strike="noStrike" cap="none" noProof="0">
                          <a:latin typeface="Calibri"/>
                        </a:rPr>
                        <a:t>Students who are in most need academically are often tardy or absent. CARE Team and SAC will monitor student attendance weekly.</a:t>
                      </a:r>
                      <a:endParaRPr lang="en-US" sz="1100"/>
                    </a:p>
                  </a:txBody>
                  <a:tcPr marL="44997" marR="44997" marT="22509" marB="22509"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9999">
                        <a:alpha val="20000"/>
                      </a:srgbClr>
                    </a:solidFill>
                  </a:tcPr>
                </a:tc>
                <a:extLst>
                  <a:ext uri="{0D108BD9-81ED-4DB2-BD59-A6C34878D82A}">
                    <a16:rowId xmlns:a16="http://schemas.microsoft.com/office/drawing/2014/main" val="10001"/>
                  </a:ext>
                </a:extLst>
              </a:tr>
            </a:tbl>
          </a:graphicData>
        </a:graphic>
      </p:graphicFrame>
      <p:sp>
        <p:nvSpPr>
          <p:cNvPr id="16" name="Google Shape;191;p5"/>
          <p:cNvSpPr/>
          <p:nvPr/>
        </p:nvSpPr>
        <p:spPr>
          <a:xfrm>
            <a:off x="1524000" y="-28777"/>
            <a:ext cx="2982578" cy="358706"/>
          </a:xfrm>
          <a:prstGeom prst="roundRect">
            <a:avLst>
              <a:gd name="adj" fmla="val 0"/>
            </a:avLst>
          </a:prstGeom>
          <a:noFill/>
          <a:ln>
            <a:noFill/>
          </a:ln>
        </p:spPr>
        <p:txBody>
          <a:bodyPr spcFirstLastPara="1" wrap="square" lIns="59981" tIns="59981" rIns="59981" bIns="59981" anchor="ctr" anchorCtr="0">
            <a:noAutofit/>
          </a:bodyPr>
          <a:lstStyle/>
          <a:p>
            <a:pPr>
              <a:buSzPts val="1600"/>
            </a:pPr>
            <a:endParaRPr lang="en-US" sz="1375" b="1">
              <a:solidFill>
                <a:schemeClr val="dk1"/>
              </a:solidFill>
            </a:endParaRPr>
          </a:p>
        </p:txBody>
      </p:sp>
      <p:sp>
        <p:nvSpPr>
          <p:cNvPr id="3" name="Down Arrow 2"/>
          <p:cNvSpPr/>
          <p:nvPr/>
        </p:nvSpPr>
        <p:spPr>
          <a:xfrm>
            <a:off x="8724344" y="4355427"/>
            <a:ext cx="1055077" cy="8994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21" name="Down Arrow 20"/>
          <p:cNvSpPr/>
          <p:nvPr/>
        </p:nvSpPr>
        <p:spPr>
          <a:xfrm>
            <a:off x="2531712" y="4355427"/>
            <a:ext cx="1055077" cy="8994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22" name="Down Arrow 21"/>
          <p:cNvSpPr/>
          <p:nvPr/>
        </p:nvSpPr>
        <p:spPr>
          <a:xfrm>
            <a:off x="5687490" y="4228370"/>
            <a:ext cx="1055077" cy="8994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81C3-DD3A-3F8D-EED3-2C23DF4C7D09}"/>
              </a:ext>
            </a:extLst>
          </p:cNvPr>
          <p:cNvSpPr>
            <a:spLocks noGrp="1"/>
          </p:cNvSpPr>
          <p:nvPr>
            <p:ph type="title"/>
          </p:nvPr>
        </p:nvSpPr>
        <p:spPr>
          <a:xfrm>
            <a:off x="413327" y="332352"/>
            <a:ext cx="10515600" cy="1325563"/>
          </a:xfrm>
        </p:spPr>
        <p:txBody>
          <a:bodyPr/>
          <a:lstStyle/>
          <a:p>
            <a:r>
              <a:rPr lang="en-US"/>
              <a:t>Ga. Milestone Data </a:t>
            </a:r>
          </a:p>
        </p:txBody>
      </p:sp>
      <p:pic>
        <p:nvPicPr>
          <p:cNvPr id="7" name="Content Placeholder 6">
            <a:extLst>
              <a:ext uri="{FF2B5EF4-FFF2-40B4-BE49-F238E27FC236}">
                <a16:creationId xmlns:a16="http://schemas.microsoft.com/office/drawing/2014/main" id="{38CB61BB-8BCD-B73D-884D-7ED46911C746}"/>
              </a:ext>
            </a:extLst>
          </p:cNvPr>
          <p:cNvPicPr>
            <a:picLocks noGrp="1" noChangeAspect="1"/>
          </p:cNvPicPr>
          <p:nvPr>
            <p:ph idx="1"/>
          </p:nvPr>
        </p:nvPicPr>
        <p:blipFill>
          <a:blip r:embed="rId2"/>
          <a:stretch>
            <a:fillRect/>
          </a:stretch>
        </p:blipFill>
        <p:spPr>
          <a:xfrm>
            <a:off x="2948894" y="1757944"/>
            <a:ext cx="8823587" cy="4305995"/>
          </a:xfrm>
        </p:spPr>
      </p:pic>
      <p:pic>
        <p:nvPicPr>
          <p:cNvPr id="8" name="Picture 7">
            <a:extLst>
              <a:ext uri="{FF2B5EF4-FFF2-40B4-BE49-F238E27FC236}">
                <a16:creationId xmlns:a16="http://schemas.microsoft.com/office/drawing/2014/main" id="{E83F22FB-04C5-5F3F-82AA-9A7CB80D3D7F}"/>
              </a:ext>
            </a:extLst>
          </p:cNvPr>
          <p:cNvPicPr>
            <a:picLocks noChangeAspect="1"/>
          </p:cNvPicPr>
          <p:nvPr/>
        </p:nvPicPr>
        <p:blipFill>
          <a:blip r:embed="rId3"/>
          <a:stretch>
            <a:fillRect/>
          </a:stretch>
        </p:blipFill>
        <p:spPr>
          <a:xfrm>
            <a:off x="224861" y="2798053"/>
            <a:ext cx="2761727" cy="2402032"/>
          </a:xfrm>
          <a:prstGeom prst="rect">
            <a:avLst/>
          </a:prstGeom>
        </p:spPr>
      </p:pic>
      <p:sp>
        <p:nvSpPr>
          <p:cNvPr id="13" name="Arrow: Down 12">
            <a:extLst>
              <a:ext uri="{FF2B5EF4-FFF2-40B4-BE49-F238E27FC236}">
                <a16:creationId xmlns:a16="http://schemas.microsoft.com/office/drawing/2014/main" id="{44E8C8EC-EE2D-2DCE-E3F4-2585D04EC508}"/>
              </a:ext>
            </a:extLst>
          </p:cNvPr>
          <p:cNvSpPr/>
          <p:nvPr/>
        </p:nvSpPr>
        <p:spPr>
          <a:xfrm>
            <a:off x="7210974" y="4588778"/>
            <a:ext cx="299429" cy="436228"/>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44F23ED-7B02-D85C-C115-F475E07CB18F}"/>
              </a:ext>
            </a:extLst>
          </p:cNvPr>
          <p:cNvPicPr>
            <a:picLocks noChangeAspect="1"/>
          </p:cNvPicPr>
          <p:nvPr/>
        </p:nvPicPr>
        <p:blipFill>
          <a:blip r:embed="rId4"/>
          <a:stretch>
            <a:fillRect/>
          </a:stretch>
        </p:blipFill>
        <p:spPr>
          <a:xfrm>
            <a:off x="8132121" y="4974513"/>
            <a:ext cx="335309" cy="451143"/>
          </a:xfrm>
          <a:prstGeom prst="rect">
            <a:avLst/>
          </a:prstGeom>
        </p:spPr>
      </p:pic>
      <p:sp>
        <p:nvSpPr>
          <p:cNvPr id="15" name="Arrow: Up 14">
            <a:extLst>
              <a:ext uri="{FF2B5EF4-FFF2-40B4-BE49-F238E27FC236}">
                <a16:creationId xmlns:a16="http://schemas.microsoft.com/office/drawing/2014/main" id="{84422589-99E9-7319-A23E-8B62C09F5D36}"/>
              </a:ext>
            </a:extLst>
          </p:cNvPr>
          <p:cNvSpPr/>
          <p:nvPr/>
        </p:nvSpPr>
        <p:spPr>
          <a:xfrm>
            <a:off x="8699383" y="5447485"/>
            <a:ext cx="389765" cy="366086"/>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Up 17">
            <a:extLst>
              <a:ext uri="{FF2B5EF4-FFF2-40B4-BE49-F238E27FC236}">
                <a16:creationId xmlns:a16="http://schemas.microsoft.com/office/drawing/2014/main" id="{1456151B-72ED-0D42-8C40-93E69962CD29}"/>
              </a:ext>
            </a:extLst>
          </p:cNvPr>
          <p:cNvSpPr/>
          <p:nvPr/>
        </p:nvSpPr>
        <p:spPr>
          <a:xfrm rot="10800000">
            <a:off x="10568735" y="5447485"/>
            <a:ext cx="389765" cy="366086"/>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CDEFD0C3-0AE9-8F81-F907-E9490DDEEE85}"/>
              </a:ext>
            </a:extLst>
          </p:cNvPr>
          <p:cNvSpPr/>
          <p:nvPr/>
        </p:nvSpPr>
        <p:spPr>
          <a:xfrm rot="10800000">
            <a:off x="10613902" y="4538285"/>
            <a:ext cx="299429" cy="436228"/>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7D46F590-F38F-4BFF-19D9-6C0C4F5A8360}"/>
              </a:ext>
            </a:extLst>
          </p:cNvPr>
          <p:cNvSpPr/>
          <p:nvPr/>
        </p:nvSpPr>
        <p:spPr>
          <a:xfrm rot="10800000">
            <a:off x="10671257" y="4961243"/>
            <a:ext cx="299429" cy="436228"/>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8665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Triangle 13">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3BE8B3F-A674-F827-D8CC-E9485E51166B}"/>
              </a:ext>
            </a:extLst>
          </p:cNvPr>
          <p:cNvSpPr>
            <a:spLocks noGrp="1"/>
          </p:cNvSpPr>
          <p:nvPr>
            <p:ph type="title"/>
          </p:nvPr>
        </p:nvSpPr>
        <p:spPr>
          <a:xfrm>
            <a:off x="5215932" y="640239"/>
            <a:ext cx="5852711" cy="1597228"/>
          </a:xfrm>
        </p:spPr>
        <p:txBody>
          <a:bodyPr>
            <a:normAutofit/>
          </a:bodyPr>
          <a:lstStyle/>
          <a:p>
            <a:r>
              <a:rPr lang="en-US" sz="6000"/>
              <a:t>Enrollment </a:t>
            </a:r>
          </a:p>
        </p:txBody>
      </p:sp>
      <p:pic>
        <p:nvPicPr>
          <p:cNvPr id="5" name="Content Placeholder 4" descr="A colorful text on a black background&#10;&#10;Description automatically generated">
            <a:extLst>
              <a:ext uri="{FF2B5EF4-FFF2-40B4-BE49-F238E27FC236}">
                <a16:creationId xmlns:a16="http://schemas.microsoft.com/office/drawing/2014/main" id="{96F33A9C-3D5D-7B09-3A84-C8E71CE3C2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357" y="1930298"/>
            <a:ext cx="3533985" cy="3074566"/>
          </a:xfrm>
          <a:prstGeom prst="rect">
            <a:avLst/>
          </a:prstGeom>
        </p:spPr>
      </p:pic>
      <p:graphicFrame>
        <p:nvGraphicFramePr>
          <p:cNvPr id="6" name="Table 6">
            <a:extLst>
              <a:ext uri="{FF2B5EF4-FFF2-40B4-BE49-F238E27FC236}">
                <a16:creationId xmlns:a16="http://schemas.microsoft.com/office/drawing/2014/main" id="{723CAADD-CECF-61BF-EC04-7146CD5BCB46}"/>
              </a:ext>
            </a:extLst>
          </p:cNvPr>
          <p:cNvGraphicFramePr>
            <a:graphicFrameLocks noGrp="1"/>
          </p:cNvGraphicFramePr>
          <p:nvPr>
            <p:ph idx="1"/>
            <p:extLst>
              <p:ext uri="{D42A27DB-BD31-4B8C-83A1-F6EECF244321}">
                <p14:modId xmlns:p14="http://schemas.microsoft.com/office/powerpoint/2010/main" val="3593613991"/>
              </p:ext>
            </p:extLst>
          </p:nvPr>
        </p:nvGraphicFramePr>
        <p:xfrm>
          <a:off x="4454555" y="2180049"/>
          <a:ext cx="6265345" cy="2118360"/>
        </p:xfrm>
        <a:graphic>
          <a:graphicData uri="http://schemas.openxmlformats.org/drawingml/2006/table">
            <a:tbl>
              <a:tblPr firstRow="1" bandRow="1">
                <a:tableStyleId>{00A15C55-8517-42AA-B614-E9B94910E393}</a:tableStyleId>
              </a:tblPr>
              <a:tblGrid>
                <a:gridCol w="1174458">
                  <a:extLst>
                    <a:ext uri="{9D8B030D-6E8A-4147-A177-3AD203B41FA5}">
                      <a16:colId xmlns:a16="http://schemas.microsoft.com/office/drawing/2014/main" val="719964514"/>
                    </a:ext>
                  </a:extLst>
                </a:gridCol>
                <a:gridCol w="671119">
                  <a:extLst>
                    <a:ext uri="{9D8B030D-6E8A-4147-A177-3AD203B41FA5}">
                      <a16:colId xmlns:a16="http://schemas.microsoft.com/office/drawing/2014/main" val="831499094"/>
                    </a:ext>
                  </a:extLst>
                </a:gridCol>
                <a:gridCol w="587229">
                  <a:extLst>
                    <a:ext uri="{9D8B030D-6E8A-4147-A177-3AD203B41FA5}">
                      <a16:colId xmlns:a16="http://schemas.microsoft.com/office/drawing/2014/main" val="1214690450"/>
                    </a:ext>
                  </a:extLst>
                </a:gridCol>
                <a:gridCol w="645953">
                  <a:extLst>
                    <a:ext uri="{9D8B030D-6E8A-4147-A177-3AD203B41FA5}">
                      <a16:colId xmlns:a16="http://schemas.microsoft.com/office/drawing/2014/main" val="3014845153"/>
                    </a:ext>
                  </a:extLst>
                </a:gridCol>
                <a:gridCol w="654341">
                  <a:extLst>
                    <a:ext uri="{9D8B030D-6E8A-4147-A177-3AD203B41FA5}">
                      <a16:colId xmlns:a16="http://schemas.microsoft.com/office/drawing/2014/main" val="1885626805"/>
                    </a:ext>
                  </a:extLst>
                </a:gridCol>
                <a:gridCol w="620785">
                  <a:extLst>
                    <a:ext uri="{9D8B030D-6E8A-4147-A177-3AD203B41FA5}">
                      <a16:colId xmlns:a16="http://schemas.microsoft.com/office/drawing/2014/main" val="3836468009"/>
                    </a:ext>
                  </a:extLst>
                </a:gridCol>
                <a:gridCol w="662731">
                  <a:extLst>
                    <a:ext uri="{9D8B030D-6E8A-4147-A177-3AD203B41FA5}">
                      <a16:colId xmlns:a16="http://schemas.microsoft.com/office/drawing/2014/main" val="410530361"/>
                    </a:ext>
                  </a:extLst>
                </a:gridCol>
                <a:gridCol w="546219">
                  <a:extLst>
                    <a:ext uri="{9D8B030D-6E8A-4147-A177-3AD203B41FA5}">
                      <a16:colId xmlns:a16="http://schemas.microsoft.com/office/drawing/2014/main" val="471364840"/>
                    </a:ext>
                  </a:extLst>
                </a:gridCol>
                <a:gridCol w="702510">
                  <a:extLst>
                    <a:ext uri="{9D8B030D-6E8A-4147-A177-3AD203B41FA5}">
                      <a16:colId xmlns:a16="http://schemas.microsoft.com/office/drawing/2014/main" val="2047495495"/>
                    </a:ext>
                  </a:extLst>
                </a:gridCol>
              </a:tblGrid>
              <a:tr h="370840">
                <a:tc>
                  <a:txBody>
                    <a:bodyPr/>
                    <a:lstStyle/>
                    <a:p>
                      <a:pPr algn="ctr"/>
                      <a:r>
                        <a:rPr lang="en-US"/>
                        <a:t> </a:t>
                      </a:r>
                    </a:p>
                  </a:txBody>
                  <a:tcPr/>
                </a:tc>
                <a:tc>
                  <a:txBody>
                    <a:bodyPr/>
                    <a:lstStyle/>
                    <a:p>
                      <a:pPr algn="ctr"/>
                      <a:r>
                        <a:rPr lang="en-US">
                          <a:solidFill>
                            <a:srgbClr val="FF0000"/>
                          </a:solidFill>
                        </a:rPr>
                        <a:t>PK</a:t>
                      </a:r>
                    </a:p>
                  </a:txBody>
                  <a:tcPr/>
                </a:tc>
                <a:tc>
                  <a:txBody>
                    <a:bodyPr/>
                    <a:lstStyle/>
                    <a:p>
                      <a:pPr algn="ctr"/>
                      <a:r>
                        <a:rPr lang="en-US"/>
                        <a:t>K</a:t>
                      </a:r>
                    </a:p>
                  </a:txBody>
                  <a:tcPr/>
                </a:tc>
                <a:tc>
                  <a:txBody>
                    <a:bodyPr/>
                    <a:lstStyle/>
                    <a:p>
                      <a:pPr algn="ctr"/>
                      <a:r>
                        <a:rPr lang="en-US"/>
                        <a:t>1</a:t>
                      </a:r>
                    </a:p>
                  </a:txBody>
                  <a:tcPr/>
                </a:tc>
                <a:tc>
                  <a:txBody>
                    <a:bodyPr/>
                    <a:lstStyle/>
                    <a:p>
                      <a:pPr algn="ctr"/>
                      <a:r>
                        <a:rPr lang="en-US"/>
                        <a:t>2</a:t>
                      </a:r>
                    </a:p>
                  </a:txBody>
                  <a:tcPr/>
                </a:tc>
                <a:tc>
                  <a:txBody>
                    <a:bodyPr/>
                    <a:lstStyle/>
                    <a:p>
                      <a:pPr algn="ctr"/>
                      <a:r>
                        <a:rPr lang="en-US"/>
                        <a:t>3</a:t>
                      </a:r>
                    </a:p>
                  </a:txBody>
                  <a:tcPr/>
                </a:tc>
                <a:tc>
                  <a:txBody>
                    <a:bodyPr/>
                    <a:lstStyle/>
                    <a:p>
                      <a:pPr algn="ctr"/>
                      <a:r>
                        <a:rPr lang="en-US"/>
                        <a:t>4</a:t>
                      </a:r>
                    </a:p>
                  </a:txBody>
                  <a:tcPr/>
                </a:tc>
                <a:tc>
                  <a:txBody>
                    <a:bodyPr/>
                    <a:lstStyle/>
                    <a:p>
                      <a:pPr algn="ctr"/>
                      <a:r>
                        <a:rPr lang="en-US"/>
                        <a:t>5</a:t>
                      </a:r>
                    </a:p>
                  </a:txBody>
                  <a:tcPr/>
                </a:tc>
                <a:tc>
                  <a:txBody>
                    <a:bodyPr/>
                    <a:lstStyle/>
                    <a:p>
                      <a:pPr algn="ctr"/>
                      <a:r>
                        <a:rPr lang="en-US"/>
                        <a:t>Total</a:t>
                      </a:r>
                    </a:p>
                  </a:txBody>
                  <a:tcPr/>
                </a:tc>
                <a:extLst>
                  <a:ext uri="{0D108BD9-81ED-4DB2-BD59-A6C34878D82A}">
                    <a16:rowId xmlns:a16="http://schemas.microsoft.com/office/drawing/2014/main" val="1200267288"/>
                  </a:ext>
                </a:extLst>
              </a:tr>
              <a:tr h="370840">
                <a:tc>
                  <a:txBody>
                    <a:bodyPr/>
                    <a:lstStyle/>
                    <a:p>
                      <a:pPr algn="ctr"/>
                      <a:r>
                        <a:rPr lang="en-US"/>
                        <a:t>Projected </a:t>
                      </a:r>
                    </a:p>
                  </a:txBody>
                  <a:tcPr/>
                </a:tc>
                <a:tc>
                  <a:txBody>
                    <a:bodyPr/>
                    <a:lstStyle/>
                    <a:p>
                      <a:pPr algn="ctr"/>
                      <a:r>
                        <a:rPr lang="en-US">
                          <a:solidFill>
                            <a:srgbClr val="FF0000"/>
                          </a:solidFill>
                        </a:rPr>
                        <a:t>44</a:t>
                      </a:r>
                    </a:p>
                  </a:txBody>
                  <a:tcPr/>
                </a:tc>
                <a:tc>
                  <a:txBody>
                    <a:bodyPr/>
                    <a:lstStyle/>
                    <a:p>
                      <a:pPr algn="ctr"/>
                      <a:r>
                        <a:rPr lang="en-US"/>
                        <a:t>63</a:t>
                      </a:r>
                    </a:p>
                  </a:txBody>
                  <a:tcPr/>
                </a:tc>
                <a:tc>
                  <a:txBody>
                    <a:bodyPr/>
                    <a:lstStyle/>
                    <a:p>
                      <a:pPr algn="ctr"/>
                      <a:r>
                        <a:rPr lang="en-US"/>
                        <a:t>68</a:t>
                      </a:r>
                    </a:p>
                  </a:txBody>
                  <a:tcPr/>
                </a:tc>
                <a:tc>
                  <a:txBody>
                    <a:bodyPr/>
                    <a:lstStyle/>
                    <a:p>
                      <a:pPr algn="ctr"/>
                      <a:r>
                        <a:rPr lang="en-US"/>
                        <a:t>70</a:t>
                      </a:r>
                    </a:p>
                  </a:txBody>
                  <a:tcPr/>
                </a:tc>
                <a:tc>
                  <a:txBody>
                    <a:bodyPr/>
                    <a:lstStyle/>
                    <a:p>
                      <a:pPr algn="ctr"/>
                      <a:r>
                        <a:rPr lang="en-US"/>
                        <a:t>53</a:t>
                      </a:r>
                    </a:p>
                  </a:txBody>
                  <a:tcPr/>
                </a:tc>
                <a:tc>
                  <a:txBody>
                    <a:bodyPr/>
                    <a:lstStyle/>
                    <a:p>
                      <a:pPr algn="ctr"/>
                      <a:r>
                        <a:rPr lang="en-US"/>
                        <a:t>50</a:t>
                      </a:r>
                    </a:p>
                  </a:txBody>
                  <a:tcPr/>
                </a:tc>
                <a:tc>
                  <a:txBody>
                    <a:bodyPr/>
                    <a:lstStyle/>
                    <a:p>
                      <a:pPr algn="ctr"/>
                      <a:r>
                        <a:rPr lang="en-US"/>
                        <a:t>46</a:t>
                      </a:r>
                    </a:p>
                  </a:txBody>
                  <a:tcPr/>
                </a:tc>
                <a:tc>
                  <a:txBody>
                    <a:bodyPr/>
                    <a:lstStyle/>
                    <a:p>
                      <a:pPr algn="ctr"/>
                      <a:r>
                        <a:rPr lang="en-US"/>
                        <a:t>350</a:t>
                      </a:r>
                    </a:p>
                  </a:txBody>
                  <a:tcPr/>
                </a:tc>
                <a:extLst>
                  <a:ext uri="{0D108BD9-81ED-4DB2-BD59-A6C34878D82A}">
                    <a16:rowId xmlns:a16="http://schemas.microsoft.com/office/drawing/2014/main" val="1613732256"/>
                  </a:ext>
                </a:extLst>
              </a:tr>
              <a:tr h="370840">
                <a:tc>
                  <a:txBody>
                    <a:bodyPr/>
                    <a:lstStyle/>
                    <a:p>
                      <a:pPr algn="ctr"/>
                      <a:r>
                        <a:rPr lang="en-US"/>
                        <a:t>Enrolled</a:t>
                      </a:r>
                    </a:p>
                  </a:txBody>
                  <a:tcPr/>
                </a:tc>
                <a:tc>
                  <a:txBody>
                    <a:bodyPr/>
                    <a:lstStyle/>
                    <a:p>
                      <a:pPr algn="ctr"/>
                      <a:r>
                        <a:rPr lang="en-US">
                          <a:solidFill>
                            <a:srgbClr val="FF0000"/>
                          </a:solidFill>
                        </a:rPr>
                        <a:t>37</a:t>
                      </a:r>
                    </a:p>
                  </a:txBody>
                  <a:tcPr/>
                </a:tc>
                <a:tc>
                  <a:txBody>
                    <a:bodyPr/>
                    <a:lstStyle/>
                    <a:p>
                      <a:pPr algn="ctr"/>
                      <a:r>
                        <a:rPr lang="en-US">
                          <a:solidFill>
                            <a:srgbClr val="FF0000"/>
                          </a:solidFill>
                        </a:rPr>
                        <a:t>64</a:t>
                      </a:r>
                    </a:p>
                  </a:txBody>
                  <a:tcPr/>
                </a:tc>
                <a:tc>
                  <a:txBody>
                    <a:bodyPr/>
                    <a:lstStyle/>
                    <a:p>
                      <a:pPr algn="ctr"/>
                      <a:r>
                        <a:rPr lang="en-US">
                          <a:solidFill>
                            <a:srgbClr val="FF0000"/>
                          </a:solidFill>
                        </a:rPr>
                        <a:t>62</a:t>
                      </a:r>
                    </a:p>
                  </a:txBody>
                  <a:tcPr/>
                </a:tc>
                <a:tc>
                  <a:txBody>
                    <a:bodyPr/>
                    <a:lstStyle/>
                    <a:p>
                      <a:pPr algn="ctr"/>
                      <a:r>
                        <a:rPr lang="en-US">
                          <a:solidFill>
                            <a:srgbClr val="FF0000"/>
                          </a:solidFill>
                        </a:rPr>
                        <a:t>69</a:t>
                      </a:r>
                    </a:p>
                  </a:txBody>
                  <a:tcPr/>
                </a:tc>
                <a:tc>
                  <a:txBody>
                    <a:bodyPr/>
                    <a:lstStyle/>
                    <a:p>
                      <a:pPr algn="ctr"/>
                      <a:r>
                        <a:rPr lang="en-US">
                          <a:solidFill>
                            <a:srgbClr val="FF0000"/>
                          </a:solidFill>
                        </a:rPr>
                        <a:t>49</a:t>
                      </a:r>
                    </a:p>
                  </a:txBody>
                  <a:tcPr/>
                </a:tc>
                <a:tc>
                  <a:txBody>
                    <a:bodyPr/>
                    <a:lstStyle/>
                    <a:p>
                      <a:pPr algn="ctr"/>
                      <a:r>
                        <a:rPr lang="en-US">
                          <a:solidFill>
                            <a:srgbClr val="00B050"/>
                          </a:solidFill>
                        </a:rPr>
                        <a:t>51</a:t>
                      </a:r>
                    </a:p>
                  </a:txBody>
                  <a:tcPr/>
                </a:tc>
                <a:tc>
                  <a:txBody>
                    <a:bodyPr/>
                    <a:lstStyle/>
                    <a:p>
                      <a:pPr algn="ctr"/>
                      <a:r>
                        <a:rPr lang="en-US">
                          <a:solidFill>
                            <a:srgbClr val="00B050"/>
                          </a:solidFill>
                        </a:rPr>
                        <a:t>59</a:t>
                      </a:r>
                    </a:p>
                  </a:txBody>
                  <a:tcPr/>
                </a:tc>
                <a:tc>
                  <a:txBody>
                    <a:bodyPr/>
                    <a:lstStyle/>
                    <a:p>
                      <a:pPr algn="ctr"/>
                      <a:r>
                        <a:rPr lang="en-US">
                          <a:solidFill>
                            <a:srgbClr val="00B050"/>
                          </a:solidFill>
                        </a:rPr>
                        <a:t>354</a:t>
                      </a:r>
                    </a:p>
                  </a:txBody>
                  <a:tcPr/>
                </a:tc>
                <a:extLst>
                  <a:ext uri="{0D108BD9-81ED-4DB2-BD59-A6C34878D82A}">
                    <a16:rowId xmlns:a16="http://schemas.microsoft.com/office/drawing/2014/main" val="41473584"/>
                  </a:ext>
                </a:extLst>
              </a:tr>
              <a:tr h="365031">
                <a:tc>
                  <a:txBody>
                    <a:bodyPr/>
                    <a:lstStyle/>
                    <a:p>
                      <a:pPr algn="ctr"/>
                      <a:r>
                        <a:rPr lang="en-US"/>
                        <a:t>Difference </a:t>
                      </a:r>
                    </a:p>
                  </a:txBody>
                  <a:tcPr/>
                </a:tc>
                <a:tc>
                  <a:txBody>
                    <a:bodyPr/>
                    <a:lstStyle/>
                    <a:p>
                      <a:pPr algn="ctr"/>
                      <a:r>
                        <a:rPr lang="en-US">
                          <a:solidFill>
                            <a:srgbClr val="FF0000"/>
                          </a:solidFill>
                        </a:rPr>
                        <a:t>-7</a:t>
                      </a:r>
                    </a:p>
                  </a:txBody>
                  <a:tcPr/>
                </a:tc>
                <a:tc>
                  <a:txBody>
                    <a:bodyPr/>
                    <a:lstStyle/>
                    <a:p>
                      <a:pPr algn="ctr"/>
                      <a:r>
                        <a:rPr lang="en-US">
                          <a:solidFill>
                            <a:srgbClr val="00B050"/>
                          </a:solidFill>
                        </a:rPr>
                        <a:t>+1</a:t>
                      </a:r>
                    </a:p>
                  </a:txBody>
                  <a:tcPr/>
                </a:tc>
                <a:tc>
                  <a:txBody>
                    <a:bodyPr/>
                    <a:lstStyle/>
                    <a:p>
                      <a:pPr algn="ctr"/>
                      <a:r>
                        <a:rPr lang="en-US">
                          <a:solidFill>
                            <a:srgbClr val="FF0000"/>
                          </a:solidFill>
                        </a:rPr>
                        <a:t>-6</a:t>
                      </a:r>
                    </a:p>
                  </a:txBody>
                  <a:tcPr/>
                </a:tc>
                <a:tc>
                  <a:txBody>
                    <a:bodyPr/>
                    <a:lstStyle/>
                    <a:p>
                      <a:pPr algn="ctr"/>
                      <a:r>
                        <a:rPr lang="en-US">
                          <a:solidFill>
                            <a:srgbClr val="FF0000"/>
                          </a:solidFill>
                        </a:rPr>
                        <a:t>-1</a:t>
                      </a:r>
                    </a:p>
                  </a:txBody>
                  <a:tcPr/>
                </a:tc>
                <a:tc>
                  <a:txBody>
                    <a:bodyPr/>
                    <a:lstStyle/>
                    <a:p>
                      <a:pPr algn="ctr"/>
                      <a:r>
                        <a:rPr lang="en-US">
                          <a:solidFill>
                            <a:srgbClr val="FF0000"/>
                          </a:solidFill>
                        </a:rPr>
                        <a:t>-4</a:t>
                      </a:r>
                    </a:p>
                  </a:txBody>
                  <a:tcPr/>
                </a:tc>
                <a:tc>
                  <a:txBody>
                    <a:bodyPr/>
                    <a:lstStyle/>
                    <a:p>
                      <a:pPr algn="ctr"/>
                      <a:r>
                        <a:rPr lang="en-US">
                          <a:solidFill>
                            <a:schemeClr val="accent6"/>
                          </a:solidFill>
                        </a:rPr>
                        <a:t>+1</a:t>
                      </a:r>
                    </a:p>
                  </a:txBody>
                  <a:tcPr/>
                </a:tc>
                <a:tc>
                  <a:txBody>
                    <a:bodyPr/>
                    <a:lstStyle/>
                    <a:p>
                      <a:pPr algn="ctr"/>
                      <a:r>
                        <a:rPr lang="en-US">
                          <a:solidFill>
                            <a:schemeClr val="accent6"/>
                          </a:solidFill>
                        </a:rPr>
                        <a:t>+13</a:t>
                      </a:r>
                    </a:p>
                  </a:txBody>
                  <a:tcPr/>
                </a:tc>
                <a:tc>
                  <a:txBody>
                    <a:bodyPr/>
                    <a:lstStyle/>
                    <a:p>
                      <a:pPr algn="ctr"/>
                      <a:r>
                        <a:rPr lang="en-US">
                          <a:solidFill>
                            <a:srgbClr val="00B050"/>
                          </a:solidFill>
                        </a:rPr>
                        <a:t>+4</a:t>
                      </a:r>
                    </a:p>
                  </a:txBody>
                  <a:tcPr/>
                </a:tc>
                <a:extLst>
                  <a:ext uri="{0D108BD9-81ED-4DB2-BD59-A6C34878D82A}">
                    <a16:rowId xmlns:a16="http://schemas.microsoft.com/office/drawing/2014/main" val="1448150258"/>
                  </a:ext>
                </a:extLst>
              </a:tr>
              <a:tr h="370840">
                <a:tc>
                  <a:txBody>
                    <a:bodyPr/>
                    <a:lstStyle/>
                    <a:p>
                      <a:pPr algn="ctr"/>
                      <a:r>
                        <a:rPr lang="en-US"/>
                        <a:t>Present 8/22/2023 </a:t>
                      </a:r>
                    </a:p>
                  </a:txBody>
                  <a:tcPr/>
                </a:tc>
                <a:tc>
                  <a:txBody>
                    <a:bodyPr/>
                    <a:lstStyle/>
                    <a:p>
                      <a:pPr algn="ctr"/>
                      <a:r>
                        <a:rPr lang="en-US">
                          <a:solidFill>
                            <a:srgbClr val="FF0000"/>
                          </a:solidFill>
                        </a:rPr>
                        <a:t>35</a:t>
                      </a:r>
                    </a:p>
                  </a:txBody>
                  <a:tcPr/>
                </a:tc>
                <a:tc>
                  <a:txBody>
                    <a:bodyPr/>
                    <a:lstStyle/>
                    <a:p>
                      <a:pPr algn="ctr"/>
                      <a:r>
                        <a:rPr lang="en-US"/>
                        <a:t>54</a:t>
                      </a:r>
                    </a:p>
                  </a:txBody>
                  <a:tcPr/>
                </a:tc>
                <a:tc>
                  <a:txBody>
                    <a:bodyPr/>
                    <a:lstStyle/>
                    <a:p>
                      <a:pPr algn="ctr"/>
                      <a:r>
                        <a:rPr lang="en-US"/>
                        <a:t>55</a:t>
                      </a:r>
                    </a:p>
                  </a:txBody>
                  <a:tcPr/>
                </a:tc>
                <a:tc>
                  <a:txBody>
                    <a:bodyPr/>
                    <a:lstStyle/>
                    <a:p>
                      <a:pPr algn="ctr"/>
                      <a:r>
                        <a:rPr lang="en-US"/>
                        <a:t>65</a:t>
                      </a:r>
                    </a:p>
                  </a:txBody>
                  <a:tcPr/>
                </a:tc>
                <a:tc>
                  <a:txBody>
                    <a:bodyPr/>
                    <a:lstStyle/>
                    <a:p>
                      <a:pPr algn="ctr"/>
                      <a:r>
                        <a:rPr lang="en-US"/>
                        <a:t>42</a:t>
                      </a:r>
                    </a:p>
                  </a:txBody>
                  <a:tcPr/>
                </a:tc>
                <a:tc>
                  <a:txBody>
                    <a:bodyPr/>
                    <a:lstStyle/>
                    <a:p>
                      <a:pPr algn="ctr"/>
                      <a:r>
                        <a:rPr lang="en-US"/>
                        <a:t>48</a:t>
                      </a:r>
                    </a:p>
                  </a:txBody>
                  <a:tcPr/>
                </a:tc>
                <a:tc>
                  <a:txBody>
                    <a:bodyPr/>
                    <a:lstStyle/>
                    <a:p>
                      <a:pPr algn="ctr"/>
                      <a:r>
                        <a:rPr lang="en-US"/>
                        <a:t>52</a:t>
                      </a:r>
                    </a:p>
                  </a:txBody>
                  <a:tcPr/>
                </a:tc>
                <a:tc>
                  <a:txBody>
                    <a:bodyPr/>
                    <a:lstStyle/>
                    <a:p>
                      <a:pPr algn="ctr"/>
                      <a:r>
                        <a:rPr lang="en-US"/>
                        <a:t>351</a:t>
                      </a:r>
                    </a:p>
                  </a:txBody>
                  <a:tcPr/>
                </a:tc>
                <a:extLst>
                  <a:ext uri="{0D108BD9-81ED-4DB2-BD59-A6C34878D82A}">
                    <a16:rowId xmlns:a16="http://schemas.microsoft.com/office/drawing/2014/main" val="992119441"/>
                  </a:ext>
                </a:extLst>
              </a:tr>
            </a:tbl>
          </a:graphicData>
        </a:graphic>
      </p:graphicFrame>
    </p:spTree>
    <p:extLst>
      <p:ext uri="{BB962C8B-B14F-4D97-AF65-F5344CB8AC3E}">
        <p14:creationId xmlns:p14="http://schemas.microsoft.com/office/powerpoint/2010/main" val="2451081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E8B3F-A674-F827-D8CC-E9485E51166B}"/>
              </a:ext>
            </a:extLst>
          </p:cNvPr>
          <p:cNvSpPr>
            <a:spLocks noGrp="1"/>
          </p:cNvSpPr>
          <p:nvPr>
            <p:ph type="title"/>
          </p:nvPr>
        </p:nvSpPr>
        <p:spPr>
          <a:xfrm>
            <a:off x="4706224" y="640239"/>
            <a:ext cx="5852711" cy="1597228"/>
          </a:xfrm>
        </p:spPr>
        <p:txBody>
          <a:bodyPr>
            <a:normAutofit/>
          </a:bodyPr>
          <a:lstStyle/>
          <a:p>
            <a:r>
              <a:rPr lang="en-US" sz="6000"/>
              <a:t>Staffing </a:t>
            </a:r>
          </a:p>
        </p:txBody>
      </p:sp>
      <p:pic>
        <p:nvPicPr>
          <p:cNvPr id="5" name="Content Placeholder 4" descr="A colorful text on a black background&#10;&#10;Description automatically generated">
            <a:extLst>
              <a:ext uri="{FF2B5EF4-FFF2-40B4-BE49-F238E27FC236}">
                <a16:creationId xmlns:a16="http://schemas.microsoft.com/office/drawing/2014/main" id="{96F33A9C-3D5D-7B09-3A84-C8E71CE3C2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357" y="1930298"/>
            <a:ext cx="3533985" cy="3074566"/>
          </a:xfrm>
          <a:prstGeom prst="rect">
            <a:avLst/>
          </a:prstGeom>
        </p:spPr>
      </p:pic>
      <p:graphicFrame>
        <p:nvGraphicFramePr>
          <p:cNvPr id="6" name="Table 6">
            <a:extLst>
              <a:ext uri="{FF2B5EF4-FFF2-40B4-BE49-F238E27FC236}">
                <a16:creationId xmlns:a16="http://schemas.microsoft.com/office/drawing/2014/main" id="{723CAADD-CECF-61BF-EC04-7146CD5BCB46}"/>
              </a:ext>
            </a:extLst>
          </p:cNvPr>
          <p:cNvGraphicFramePr>
            <a:graphicFrameLocks noGrp="1"/>
          </p:cNvGraphicFramePr>
          <p:nvPr>
            <p:ph idx="1"/>
          </p:nvPr>
        </p:nvGraphicFramePr>
        <p:xfrm>
          <a:off x="4706224" y="2237467"/>
          <a:ext cx="7013197" cy="2845550"/>
        </p:xfrm>
        <a:graphic>
          <a:graphicData uri="http://schemas.openxmlformats.org/drawingml/2006/table">
            <a:tbl>
              <a:tblPr firstRow="1" bandRow="1">
                <a:tableStyleId>{00A15C55-8517-42AA-B614-E9B94910E393}</a:tableStyleId>
              </a:tblPr>
              <a:tblGrid>
                <a:gridCol w="1149292">
                  <a:extLst>
                    <a:ext uri="{9D8B030D-6E8A-4147-A177-3AD203B41FA5}">
                      <a16:colId xmlns:a16="http://schemas.microsoft.com/office/drawing/2014/main" val="719964514"/>
                    </a:ext>
                  </a:extLst>
                </a:gridCol>
                <a:gridCol w="784039">
                  <a:extLst>
                    <a:ext uri="{9D8B030D-6E8A-4147-A177-3AD203B41FA5}">
                      <a16:colId xmlns:a16="http://schemas.microsoft.com/office/drawing/2014/main" val="831499094"/>
                    </a:ext>
                  </a:extLst>
                </a:gridCol>
                <a:gridCol w="460361">
                  <a:extLst>
                    <a:ext uri="{9D8B030D-6E8A-4147-A177-3AD203B41FA5}">
                      <a16:colId xmlns:a16="http://schemas.microsoft.com/office/drawing/2014/main" val="1214690450"/>
                    </a:ext>
                  </a:extLst>
                </a:gridCol>
                <a:gridCol w="549463">
                  <a:extLst>
                    <a:ext uri="{9D8B030D-6E8A-4147-A177-3AD203B41FA5}">
                      <a16:colId xmlns:a16="http://schemas.microsoft.com/office/drawing/2014/main" val="3014845153"/>
                    </a:ext>
                  </a:extLst>
                </a:gridCol>
                <a:gridCol w="563443">
                  <a:extLst>
                    <a:ext uri="{9D8B030D-6E8A-4147-A177-3AD203B41FA5}">
                      <a16:colId xmlns:a16="http://schemas.microsoft.com/office/drawing/2014/main" val="1885626805"/>
                    </a:ext>
                  </a:extLst>
                </a:gridCol>
                <a:gridCol w="482961">
                  <a:extLst>
                    <a:ext uri="{9D8B030D-6E8A-4147-A177-3AD203B41FA5}">
                      <a16:colId xmlns:a16="http://schemas.microsoft.com/office/drawing/2014/main" val="3836468009"/>
                    </a:ext>
                  </a:extLst>
                </a:gridCol>
                <a:gridCol w="582441">
                  <a:extLst>
                    <a:ext uri="{9D8B030D-6E8A-4147-A177-3AD203B41FA5}">
                      <a16:colId xmlns:a16="http://schemas.microsoft.com/office/drawing/2014/main" val="410530361"/>
                    </a:ext>
                  </a:extLst>
                </a:gridCol>
                <a:gridCol w="528506">
                  <a:extLst>
                    <a:ext uri="{9D8B030D-6E8A-4147-A177-3AD203B41FA5}">
                      <a16:colId xmlns:a16="http://schemas.microsoft.com/office/drawing/2014/main" val="471364840"/>
                    </a:ext>
                  </a:extLst>
                </a:gridCol>
                <a:gridCol w="738231">
                  <a:extLst>
                    <a:ext uri="{9D8B030D-6E8A-4147-A177-3AD203B41FA5}">
                      <a16:colId xmlns:a16="http://schemas.microsoft.com/office/drawing/2014/main" val="2047495495"/>
                    </a:ext>
                  </a:extLst>
                </a:gridCol>
                <a:gridCol w="486562">
                  <a:extLst>
                    <a:ext uri="{9D8B030D-6E8A-4147-A177-3AD203B41FA5}">
                      <a16:colId xmlns:a16="http://schemas.microsoft.com/office/drawing/2014/main" val="4126193193"/>
                    </a:ext>
                  </a:extLst>
                </a:gridCol>
                <a:gridCol w="687898">
                  <a:extLst>
                    <a:ext uri="{9D8B030D-6E8A-4147-A177-3AD203B41FA5}">
                      <a16:colId xmlns:a16="http://schemas.microsoft.com/office/drawing/2014/main" val="1235163566"/>
                    </a:ext>
                  </a:extLst>
                </a:gridCol>
              </a:tblGrid>
              <a:tr h="643262">
                <a:tc>
                  <a:txBody>
                    <a:bodyPr/>
                    <a:lstStyle/>
                    <a:p>
                      <a:pPr algn="ctr"/>
                      <a:r>
                        <a:rPr lang="en-US"/>
                        <a:t> </a:t>
                      </a:r>
                    </a:p>
                  </a:txBody>
                  <a:tcPr/>
                </a:tc>
                <a:tc>
                  <a:txBody>
                    <a:bodyPr/>
                    <a:lstStyle/>
                    <a:p>
                      <a:pPr algn="ctr"/>
                      <a:r>
                        <a:rPr lang="en-US">
                          <a:solidFill>
                            <a:schemeClr val="bg1"/>
                          </a:solidFill>
                        </a:rPr>
                        <a:t>PK</a:t>
                      </a:r>
                    </a:p>
                  </a:txBody>
                  <a:tcPr/>
                </a:tc>
                <a:tc>
                  <a:txBody>
                    <a:bodyPr/>
                    <a:lstStyle/>
                    <a:p>
                      <a:pPr algn="ctr"/>
                      <a:r>
                        <a:rPr lang="en-US"/>
                        <a:t>K*</a:t>
                      </a:r>
                    </a:p>
                  </a:txBody>
                  <a:tcPr/>
                </a:tc>
                <a:tc>
                  <a:txBody>
                    <a:bodyPr/>
                    <a:lstStyle/>
                    <a:p>
                      <a:pPr algn="ctr"/>
                      <a:r>
                        <a:rPr lang="en-US"/>
                        <a:t>1</a:t>
                      </a:r>
                    </a:p>
                  </a:txBody>
                  <a:tcPr/>
                </a:tc>
                <a:tc>
                  <a:txBody>
                    <a:bodyPr/>
                    <a:lstStyle/>
                    <a:p>
                      <a:pPr algn="ctr"/>
                      <a:r>
                        <a:rPr lang="en-US"/>
                        <a:t>2*</a:t>
                      </a:r>
                    </a:p>
                  </a:txBody>
                  <a:tcPr/>
                </a:tc>
                <a:tc>
                  <a:txBody>
                    <a:bodyPr/>
                    <a:lstStyle/>
                    <a:p>
                      <a:pPr algn="ctr"/>
                      <a:r>
                        <a:rPr lang="en-US"/>
                        <a:t>3</a:t>
                      </a:r>
                    </a:p>
                  </a:txBody>
                  <a:tcPr/>
                </a:tc>
                <a:tc>
                  <a:txBody>
                    <a:bodyPr/>
                    <a:lstStyle/>
                    <a:p>
                      <a:pPr algn="ctr"/>
                      <a:r>
                        <a:rPr lang="en-US"/>
                        <a:t>4</a:t>
                      </a:r>
                    </a:p>
                  </a:txBody>
                  <a:tcPr/>
                </a:tc>
                <a:tc>
                  <a:txBody>
                    <a:bodyPr/>
                    <a:lstStyle/>
                    <a:p>
                      <a:pPr algn="ctr"/>
                      <a:r>
                        <a:rPr lang="en-US"/>
                        <a:t>5</a:t>
                      </a:r>
                    </a:p>
                  </a:txBody>
                  <a:tcPr/>
                </a:tc>
                <a:tc>
                  <a:txBody>
                    <a:bodyPr/>
                    <a:lstStyle/>
                    <a:p>
                      <a:pPr algn="ctr"/>
                      <a:r>
                        <a:rPr lang="en-US"/>
                        <a:t>SPED</a:t>
                      </a:r>
                    </a:p>
                  </a:txBody>
                  <a:tcPr/>
                </a:tc>
                <a:tc>
                  <a:txBody>
                    <a:bodyPr/>
                    <a:lstStyle/>
                    <a:p>
                      <a:pPr algn="ctr"/>
                      <a:r>
                        <a:rPr lang="en-US"/>
                        <a:t>EIP</a:t>
                      </a:r>
                    </a:p>
                  </a:txBody>
                  <a:tcPr/>
                </a:tc>
                <a:tc>
                  <a:txBody>
                    <a:bodyPr/>
                    <a:lstStyle/>
                    <a:p>
                      <a:pPr algn="ctr"/>
                      <a:r>
                        <a:rPr lang="en-US"/>
                        <a:t>Spec</a:t>
                      </a:r>
                    </a:p>
                  </a:txBody>
                  <a:tcPr/>
                </a:tc>
                <a:extLst>
                  <a:ext uri="{0D108BD9-81ED-4DB2-BD59-A6C34878D82A}">
                    <a16:rowId xmlns:a16="http://schemas.microsoft.com/office/drawing/2014/main" val="1200267288"/>
                  </a:ext>
                </a:extLst>
              </a:tr>
              <a:tr h="643262">
                <a:tc>
                  <a:txBody>
                    <a:bodyPr/>
                    <a:lstStyle/>
                    <a:p>
                      <a:pPr algn="ctr"/>
                      <a:r>
                        <a:rPr lang="en-US"/>
                        <a:t>Assigned  </a:t>
                      </a:r>
                    </a:p>
                  </a:txBody>
                  <a:tcPr/>
                </a:tc>
                <a:tc>
                  <a:txBody>
                    <a:bodyPr/>
                    <a:lstStyle/>
                    <a:p>
                      <a:pPr algn="ctr"/>
                      <a:r>
                        <a:rPr lang="en-US">
                          <a:solidFill>
                            <a:schemeClr val="tx1"/>
                          </a:solidFill>
                        </a:rPr>
                        <a:t>4</a:t>
                      </a:r>
                    </a:p>
                  </a:txBody>
                  <a:tcPr/>
                </a:tc>
                <a:tc>
                  <a:txBody>
                    <a:bodyPr/>
                    <a:lstStyle/>
                    <a:p>
                      <a:pPr algn="ctr"/>
                      <a:r>
                        <a:rPr lang="en-US"/>
                        <a:t>8</a:t>
                      </a:r>
                    </a:p>
                  </a:txBody>
                  <a:tcPr/>
                </a:tc>
                <a:tc>
                  <a:txBody>
                    <a:bodyPr/>
                    <a:lstStyle/>
                    <a:p>
                      <a:pPr algn="ctr"/>
                      <a:r>
                        <a:rPr lang="en-US"/>
                        <a:t>3</a:t>
                      </a:r>
                    </a:p>
                  </a:txBody>
                  <a:tcPr/>
                </a:tc>
                <a:tc>
                  <a:txBody>
                    <a:bodyPr/>
                    <a:lstStyle/>
                    <a:p>
                      <a:pPr algn="ctr"/>
                      <a:r>
                        <a:rPr lang="en-US"/>
                        <a:t>4</a:t>
                      </a:r>
                    </a:p>
                  </a:txBody>
                  <a:tcPr/>
                </a:tc>
                <a:tc>
                  <a:txBody>
                    <a:bodyPr/>
                    <a:lstStyle/>
                    <a:p>
                      <a:pPr algn="ctr"/>
                      <a:r>
                        <a:rPr lang="en-US"/>
                        <a:t>3</a:t>
                      </a:r>
                    </a:p>
                  </a:txBody>
                  <a:tcPr/>
                </a:tc>
                <a:tc>
                  <a:txBody>
                    <a:bodyPr/>
                    <a:lstStyle/>
                    <a:p>
                      <a:pPr algn="ctr"/>
                      <a:r>
                        <a:rPr lang="en-US"/>
                        <a:t>3</a:t>
                      </a:r>
                    </a:p>
                  </a:txBody>
                  <a:tcPr/>
                </a:tc>
                <a:tc>
                  <a:txBody>
                    <a:bodyPr/>
                    <a:lstStyle/>
                    <a:p>
                      <a:pPr algn="ctr"/>
                      <a:r>
                        <a:rPr lang="en-US"/>
                        <a:t>3</a:t>
                      </a:r>
                    </a:p>
                  </a:txBody>
                  <a:tcPr/>
                </a:tc>
                <a:tc>
                  <a:txBody>
                    <a:bodyPr/>
                    <a:lstStyle/>
                    <a:p>
                      <a:pPr algn="ctr"/>
                      <a:r>
                        <a:rPr lang="en-US"/>
                        <a:t>11</a:t>
                      </a:r>
                    </a:p>
                  </a:txBody>
                  <a:tcPr/>
                </a:tc>
                <a:tc>
                  <a:txBody>
                    <a:bodyPr/>
                    <a:lstStyle/>
                    <a:p>
                      <a:pPr algn="ctr"/>
                      <a:r>
                        <a:rPr lang="en-US"/>
                        <a:t>5</a:t>
                      </a:r>
                    </a:p>
                  </a:txBody>
                  <a:tcPr/>
                </a:tc>
                <a:tc>
                  <a:txBody>
                    <a:bodyPr/>
                    <a:lstStyle/>
                    <a:p>
                      <a:pPr algn="ctr"/>
                      <a:r>
                        <a:rPr lang="en-US"/>
                        <a:t>6</a:t>
                      </a:r>
                    </a:p>
                  </a:txBody>
                  <a:tcPr/>
                </a:tc>
                <a:extLst>
                  <a:ext uri="{0D108BD9-81ED-4DB2-BD59-A6C34878D82A}">
                    <a16:rowId xmlns:a16="http://schemas.microsoft.com/office/drawing/2014/main" val="1613732256"/>
                  </a:ext>
                </a:extLst>
              </a:tr>
              <a:tr h="480097">
                <a:tc>
                  <a:txBody>
                    <a:bodyPr/>
                    <a:lstStyle/>
                    <a:p>
                      <a:pPr algn="ctr"/>
                      <a:r>
                        <a:rPr lang="en-US"/>
                        <a:t>Vacancy </a:t>
                      </a:r>
                    </a:p>
                  </a:txBody>
                  <a:tcPr/>
                </a:tc>
                <a:tc>
                  <a:txBody>
                    <a:bodyPr/>
                    <a:lstStyle/>
                    <a:p>
                      <a:pPr algn="ctr"/>
                      <a:r>
                        <a:rPr lang="en-US">
                          <a:solidFill>
                            <a:schemeClr val="tx1"/>
                          </a:solidFill>
                        </a:rPr>
                        <a:t>0</a:t>
                      </a:r>
                    </a:p>
                  </a:txBody>
                  <a:tcPr/>
                </a:tc>
                <a:tc>
                  <a:txBody>
                    <a:bodyPr/>
                    <a:lstStyle/>
                    <a:p>
                      <a:pPr algn="ctr"/>
                      <a:r>
                        <a:rPr lang="en-US"/>
                        <a:t>0</a:t>
                      </a:r>
                    </a:p>
                  </a:txBody>
                  <a:tcPr/>
                </a:tc>
                <a:tc>
                  <a:txBody>
                    <a:bodyPr/>
                    <a:lstStyle/>
                    <a:p>
                      <a:pPr algn="ctr"/>
                      <a:r>
                        <a:rPr lang="en-US"/>
                        <a:t>0</a:t>
                      </a:r>
                    </a:p>
                  </a:txBody>
                  <a:tcPr/>
                </a:tc>
                <a:tc>
                  <a:txBody>
                    <a:bodyPr/>
                    <a:lstStyle/>
                    <a:p>
                      <a:pPr algn="ctr"/>
                      <a:r>
                        <a:rPr lang="en-US"/>
                        <a:t>0</a:t>
                      </a:r>
                    </a:p>
                  </a:txBody>
                  <a:tcPr/>
                </a:tc>
                <a:tc>
                  <a:txBody>
                    <a:bodyPr/>
                    <a:lstStyle/>
                    <a:p>
                      <a:pPr algn="ctr"/>
                      <a:r>
                        <a:rPr lang="en-US"/>
                        <a:t>0</a:t>
                      </a:r>
                    </a:p>
                  </a:txBody>
                  <a:tcPr/>
                </a:tc>
                <a:tc>
                  <a:txBody>
                    <a:bodyPr/>
                    <a:lstStyle/>
                    <a:p>
                      <a:pPr algn="ctr"/>
                      <a:r>
                        <a:rPr lang="en-US"/>
                        <a:t>0</a:t>
                      </a:r>
                    </a:p>
                  </a:txBody>
                  <a:tcPr/>
                </a:tc>
                <a:tc>
                  <a:txBody>
                    <a:bodyPr/>
                    <a:lstStyle/>
                    <a:p>
                      <a:pPr algn="ctr"/>
                      <a:r>
                        <a:rPr lang="en-US">
                          <a:solidFill>
                            <a:schemeClr val="tx1"/>
                          </a:solidFill>
                        </a:rPr>
                        <a:t>0</a:t>
                      </a:r>
                    </a:p>
                  </a:txBody>
                  <a:tcPr/>
                </a:tc>
                <a:tc>
                  <a:txBody>
                    <a:bodyPr/>
                    <a:lstStyle/>
                    <a:p>
                      <a:pPr algn="ctr"/>
                      <a:r>
                        <a:rPr lang="en-US">
                          <a:solidFill>
                            <a:srgbClr val="FFC000"/>
                          </a:solidFill>
                        </a:rPr>
                        <a:t>*1</a:t>
                      </a:r>
                    </a:p>
                    <a:p>
                      <a:pPr algn="ctr"/>
                      <a:r>
                        <a:rPr lang="en-US" sz="900">
                          <a:solidFill>
                            <a:srgbClr val="FFC000"/>
                          </a:solidFill>
                        </a:rPr>
                        <a:t>(awaiting transfer)</a:t>
                      </a:r>
                    </a:p>
                  </a:txBody>
                  <a:tcPr/>
                </a:tc>
                <a:tc>
                  <a:txBody>
                    <a:bodyPr/>
                    <a:lstStyle/>
                    <a:p>
                      <a:pPr algn="ctr"/>
                      <a:r>
                        <a:rPr lang="en-US">
                          <a:solidFill>
                            <a:schemeClr val="tx1"/>
                          </a:solidFill>
                        </a:rPr>
                        <a:t>0</a:t>
                      </a:r>
                    </a:p>
                  </a:txBody>
                  <a:tcPr/>
                </a:tc>
                <a:tc>
                  <a:txBody>
                    <a:bodyPr/>
                    <a:lstStyle/>
                    <a:p>
                      <a:pPr algn="ctr"/>
                      <a:r>
                        <a:rPr lang="en-US">
                          <a:solidFill>
                            <a:schemeClr val="tx1"/>
                          </a:solidFill>
                        </a:rPr>
                        <a:t>0</a:t>
                      </a:r>
                    </a:p>
                  </a:txBody>
                  <a:tcPr/>
                </a:tc>
                <a:extLst>
                  <a:ext uri="{0D108BD9-81ED-4DB2-BD59-A6C34878D82A}">
                    <a16:rowId xmlns:a16="http://schemas.microsoft.com/office/drawing/2014/main" val="41473584"/>
                  </a:ext>
                </a:extLst>
              </a:tr>
              <a:tr h="918946">
                <a:tc>
                  <a:txBody>
                    <a:bodyPr/>
                    <a:lstStyle/>
                    <a:p>
                      <a:pPr algn="ctr"/>
                      <a:r>
                        <a:rPr lang="en-US"/>
                        <a:t>Reason  </a:t>
                      </a:r>
                    </a:p>
                  </a:txBody>
                  <a:tcPr/>
                </a:tc>
                <a:tc>
                  <a:txBody>
                    <a:bodyPr/>
                    <a:lstStyle/>
                    <a:p>
                      <a:pPr algn="ctr"/>
                      <a:r>
                        <a:rPr lang="en-US">
                          <a:solidFill>
                            <a:srgbClr val="00B050"/>
                          </a:solidFill>
                        </a:rPr>
                        <a:t>0</a:t>
                      </a:r>
                    </a:p>
                  </a:txBody>
                  <a:tcPr/>
                </a:tc>
                <a:tc>
                  <a:txBody>
                    <a:bodyPr/>
                    <a:lstStyle/>
                    <a:p>
                      <a:pPr algn="ctr"/>
                      <a:r>
                        <a:rPr lang="en-US">
                          <a:solidFill>
                            <a:srgbClr val="00B050"/>
                          </a:solidFill>
                        </a:rPr>
                        <a:t>0</a:t>
                      </a:r>
                    </a:p>
                  </a:txBody>
                  <a:tcPr/>
                </a:tc>
                <a:tc>
                  <a:txBody>
                    <a:bodyPr/>
                    <a:lstStyle/>
                    <a:p>
                      <a:pPr algn="ctr"/>
                      <a:r>
                        <a:rPr lang="en-US">
                          <a:solidFill>
                            <a:srgbClr val="00B050"/>
                          </a:solidFill>
                        </a:rPr>
                        <a:t>0</a:t>
                      </a:r>
                    </a:p>
                  </a:txBody>
                  <a:tcPr/>
                </a:tc>
                <a:tc>
                  <a:txBody>
                    <a:bodyPr/>
                    <a:lstStyle/>
                    <a:p>
                      <a:pPr algn="ctr"/>
                      <a:r>
                        <a:rPr lang="en-US">
                          <a:solidFill>
                            <a:srgbClr val="00B050"/>
                          </a:solidFill>
                        </a:rPr>
                        <a:t>0</a:t>
                      </a:r>
                    </a:p>
                  </a:txBody>
                  <a:tcPr/>
                </a:tc>
                <a:tc>
                  <a:txBody>
                    <a:bodyPr/>
                    <a:lstStyle/>
                    <a:p>
                      <a:pPr algn="ctr"/>
                      <a:r>
                        <a:rPr lang="en-US">
                          <a:solidFill>
                            <a:srgbClr val="00B050"/>
                          </a:solidFill>
                        </a:rPr>
                        <a:t>0</a:t>
                      </a:r>
                    </a:p>
                  </a:txBody>
                  <a:tcPr/>
                </a:tc>
                <a:tc>
                  <a:txBody>
                    <a:bodyPr/>
                    <a:lstStyle/>
                    <a:p>
                      <a:pPr algn="ctr"/>
                      <a:r>
                        <a:rPr lang="en-US">
                          <a:solidFill>
                            <a:srgbClr val="FF0000"/>
                          </a:solidFill>
                        </a:rPr>
                        <a:t>1* Visa </a:t>
                      </a:r>
                    </a:p>
                  </a:txBody>
                  <a:tcPr/>
                </a:tc>
                <a:tc>
                  <a:txBody>
                    <a:bodyPr/>
                    <a:lstStyle/>
                    <a:p>
                      <a:pPr algn="ctr"/>
                      <a:r>
                        <a:rPr lang="en-US">
                          <a:solidFill>
                            <a:srgbClr val="00B050"/>
                          </a:solidFill>
                        </a:rPr>
                        <a:t>0</a:t>
                      </a:r>
                    </a:p>
                  </a:txBody>
                  <a:tcPr/>
                </a:tc>
                <a:tc>
                  <a:txBody>
                    <a:bodyPr/>
                    <a:lstStyle/>
                    <a:p>
                      <a:pPr algn="ctr"/>
                      <a:r>
                        <a:rPr lang="en-US" sz="1200">
                          <a:solidFill>
                            <a:srgbClr val="FF0000"/>
                          </a:solidFill>
                        </a:rPr>
                        <a:t>Behavior Para </a:t>
                      </a:r>
                    </a:p>
                  </a:txBody>
                  <a:tcPr/>
                </a:tc>
                <a:tc>
                  <a:txBody>
                    <a:bodyPr/>
                    <a:lstStyle/>
                    <a:p>
                      <a:pPr algn="ctr"/>
                      <a:r>
                        <a:rPr lang="en-US">
                          <a:solidFill>
                            <a:schemeClr val="accent6"/>
                          </a:solidFill>
                        </a:rPr>
                        <a:t>0</a:t>
                      </a:r>
                      <a:endParaRPr lang="en-US">
                        <a:solidFill>
                          <a:srgbClr val="FF0000"/>
                        </a:solidFill>
                      </a:endParaRPr>
                    </a:p>
                  </a:txBody>
                  <a:tcPr/>
                </a:tc>
                <a:tc>
                  <a:txBody>
                    <a:bodyPr/>
                    <a:lstStyle/>
                    <a:p>
                      <a:pPr algn="ctr"/>
                      <a:r>
                        <a:rPr lang="en-US">
                          <a:solidFill>
                            <a:srgbClr val="00B050"/>
                          </a:solidFill>
                        </a:rPr>
                        <a:t>0</a:t>
                      </a:r>
                    </a:p>
                  </a:txBody>
                  <a:tcPr/>
                </a:tc>
                <a:extLst>
                  <a:ext uri="{0D108BD9-81ED-4DB2-BD59-A6C34878D82A}">
                    <a16:rowId xmlns:a16="http://schemas.microsoft.com/office/drawing/2014/main" val="1448150258"/>
                  </a:ext>
                </a:extLst>
              </a:tr>
            </a:tbl>
          </a:graphicData>
        </a:graphic>
      </p:graphicFrame>
    </p:spTree>
    <p:extLst>
      <p:ext uri="{BB962C8B-B14F-4D97-AF65-F5344CB8AC3E}">
        <p14:creationId xmlns:p14="http://schemas.microsoft.com/office/powerpoint/2010/main" val="2386922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290457-2071-4F7C-9327-CE85A282B4D5}"/>
              </a:ext>
            </a:extLst>
          </p:cNvPr>
          <p:cNvSpPr>
            <a:spLocks noGrp="1"/>
          </p:cNvSpPr>
          <p:nvPr>
            <p:ph type="title"/>
          </p:nvPr>
        </p:nvSpPr>
        <p:spPr>
          <a:xfrm>
            <a:off x="539495" y="365124"/>
            <a:ext cx="11241688" cy="1325880"/>
          </a:xfrm>
        </p:spPr>
        <p:txBody>
          <a:bodyPr/>
          <a:lstStyle/>
          <a:p>
            <a:r>
              <a:rPr lang="en-US" sz="4400" b="0">
                <a:effectLst/>
              </a:rPr>
              <a:t>WHAT IS PARENT AND FAMILY ENGAGEMENT?</a:t>
            </a:r>
            <a:endParaRPr lang="en-US"/>
          </a:p>
        </p:txBody>
      </p:sp>
      <p:sp>
        <p:nvSpPr>
          <p:cNvPr id="5" name="Content Placeholder 4">
            <a:extLst>
              <a:ext uri="{FF2B5EF4-FFF2-40B4-BE49-F238E27FC236}">
                <a16:creationId xmlns:a16="http://schemas.microsoft.com/office/drawing/2014/main" id="{B67B1E24-2840-4BB0-AE5A-2320A01CB80F}"/>
              </a:ext>
            </a:extLst>
          </p:cNvPr>
          <p:cNvSpPr>
            <a:spLocks noGrp="1"/>
          </p:cNvSpPr>
          <p:nvPr>
            <p:ph idx="1"/>
          </p:nvPr>
        </p:nvSpPr>
        <p:spPr>
          <a:xfrm>
            <a:off x="410817" y="2663687"/>
            <a:ext cx="5685183" cy="3209682"/>
          </a:xfrm>
        </p:spPr>
        <p:txBody>
          <a:bodyPr>
            <a:normAutofit fontScale="32500" lnSpcReduction="20000"/>
          </a:bodyPr>
          <a:lstStyle/>
          <a:p>
            <a:pPr marL="0" indent="0">
              <a:buNone/>
            </a:pPr>
            <a:r>
              <a:rPr lang="en-US" sz="6000" b="0" i="0" u="none" strike="noStrike">
                <a:effectLst/>
              </a:rPr>
              <a:t>Parent and Family Engagement is an ongoing process that increases active participation, communication, and collaboration between parents, schools, and communities with the goal of educating the whole child to ensure student achievement and success.</a:t>
            </a:r>
            <a:endParaRPr lang="en-US" sz="6000"/>
          </a:p>
          <a:p>
            <a:pPr marL="742950" lvl="1" indent="-285750" rtl="0" fontAlgn="base">
              <a:spcBef>
                <a:spcPts val="1000"/>
              </a:spcBef>
              <a:spcAft>
                <a:spcPts val="0"/>
              </a:spcAft>
              <a:buFont typeface="Arial" panose="020B0604020202020204" pitchFamily="34" charset="0"/>
              <a:buChar char="•"/>
            </a:pPr>
            <a:r>
              <a:rPr lang="en-US" sz="1800" b="1" i="0" u="none" strike="noStrike">
                <a:solidFill>
                  <a:srgbClr val="FFFFFF"/>
                </a:solidFill>
                <a:effectLst/>
                <a:latin typeface="Century Gothic" panose="020B0502020202020204" pitchFamily="34" charset="0"/>
              </a:rPr>
              <a:t>What opportunities and events will the school offer parents?</a:t>
            </a:r>
            <a:endParaRPr lang="en-US" sz="1440" b="1" i="0" u="none" strike="noStrike">
              <a:solidFill>
                <a:srgbClr val="F7BF9E"/>
              </a:solidFill>
              <a:effectLst/>
              <a:latin typeface="Arial" panose="020B0604020202020204" pitchFamily="34" charset="0"/>
            </a:endParaRPr>
          </a:p>
          <a:p>
            <a:pPr marL="457200" lvl="1" indent="0" rtl="0" fontAlgn="base">
              <a:spcBef>
                <a:spcPts val="1000"/>
              </a:spcBef>
              <a:spcAft>
                <a:spcPts val="0"/>
              </a:spcAft>
              <a:buNone/>
            </a:pPr>
            <a:r>
              <a:rPr lang="en-US" sz="1800" b="1" i="0" u="none" strike="noStrike">
                <a:solidFill>
                  <a:srgbClr val="FFFFFF"/>
                </a:solidFill>
                <a:effectLst/>
                <a:latin typeface="Century Gothic" panose="020B0502020202020204" pitchFamily="34" charset="0"/>
              </a:rPr>
              <a:t>Communicating and Partnering with Families</a:t>
            </a:r>
            <a:endParaRPr lang="en-US" sz="1440" b="1" i="0" u="none" strike="noStrike">
              <a:solidFill>
                <a:srgbClr val="F7BF9E"/>
              </a:solidFill>
              <a:effectLst/>
              <a:latin typeface="Arial" panose="020B0604020202020204" pitchFamily="34" charset="0"/>
            </a:endParaRPr>
          </a:p>
          <a:p>
            <a:pPr marL="742950" lvl="1" indent="-285750" rtl="0" fontAlgn="base">
              <a:spcBef>
                <a:spcPts val="1000"/>
              </a:spcBef>
              <a:spcAft>
                <a:spcPts val="0"/>
              </a:spcAft>
              <a:buFont typeface="Arial" panose="020B0604020202020204" pitchFamily="34" charset="0"/>
              <a:buChar char="•"/>
            </a:pPr>
            <a:r>
              <a:rPr lang="en-US" sz="1800" b="1" i="0" u="none" strike="noStrike">
                <a:solidFill>
                  <a:srgbClr val="FFFFFF"/>
                </a:solidFill>
                <a:effectLst/>
                <a:latin typeface="Century Gothic" panose="020B0502020202020204" pitchFamily="34" charset="0"/>
              </a:rPr>
              <a:t>What is the School-Parent Compact?</a:t>
            </a:r>
            <a:endParaRPr lang="en-US" sz="1440" b="1" i="0" u="none" strike="noStrike">
              <a:solidFill>
                <a:srgbClr val="F7BF9E"/>
              </a:solidFill>
              <a:effectLst/>
              <a:latin typeface="Arial" panose="020B0604020202020204" pitchFamily="34" charset="0"/>
            </a:endParaRPr>
          </a:p>
          <a:p>
            <a:pPr marL="742950" lvl="1" indent="-285750" rtl="0" fontAlgn="base">
              <a:spcBef>
                <a:spcPts val="1000"/>
              </a:spcBef>
              <a:spcAft>
                <a:spcPts val="0"/>
              </a:spcAft>
              <a:buFont typeface="Arial" panose="020B0604020202020204" pitchFamily="34" charset="0"/>
              <a:buChar char="•"/>
            </a:pPr>
            <a:r>
              <a:rPr lang="en-US" sz="1800" b="1" i="0" u="none" strike="noStrike">
                <a:solidFill>
                  <a:srgbClr val="FFFFFF"/>
                </a:solidFill>
                <a:effectLst/>
                <a:latin typeface="Century Gothic" panose="020B0502020202020204" pitchFamily="34" charset="0"/>
              </a:rPr>
              <a:t>What is the School Parent and Family Engagement Plan?</a:t>
            </a:r>
            <a:endParaRPr lang="en-US" sz="1440" b="1" i="0" u="none" strike="noStrike">
              <a:solidFill>
                <a:srgbClr val="F7BF9E"/>
              </a:solidFill>
              <a:effectLst/>
              <a:latin typeface="Arial" panose="020B0604020202020204" pitchFamily="34" charset="0"/>
            </a:endParaRPr>
          </a:p>
          <a:p>
            <a:pPr marL="742950" lvl="1" indent="-285750" rtl="0" fontAlgn="base">
              <a:spcBef>
                <a:spcPts val="1000"/>
              </a:spcBef>
              <a:spcAft>
                <a:spcPts val="0"/>
              </a:spcAft>
              <a:buFont typeface="Arial" panose="020B0604020202020204" pitchFamily="34" charset="0"/>
              <a:buChar char="•"/>
            </a:pPr>
            <a:r>
              <a:rPr lang="en-US" sz="1800" b="1" i="0" u="none" strike="noStrike">
                <a:solidFill>
                  <a:srgbClr val="FFFFFF"/>
                </a:solidFill>
                <a:effectLst/>
                <a:latin typeface="Century Gothic" panose="020B0502020202020204" pitchFamily="34" charset="0"/>
              </a:rPr>
              <a:t>What is the District Parent and Family Engagement Statement?</a:t>
            </a:r>
            <a:endParaRPr lang="en-US" sz="1440" b="1" i="0" u="none" strike="noStrike">
              <a:solidFill>
                <a:srgbClr val="F7BF9E"/>
              </a:solidFill>
              <a:effectLst/>
              <a:latin typeface="Arial" panose="020B0604020202020204" pitchFamily="34" charset="0"/>
            </a:endParaRPr>
          </a:p>
          <a:p>
            <a:pPr marL="742950" lvl="1" indent="-285750" rtl="0" fontAlgn="base">
              <a:spcBef>
                <a:spcPts val="1000"/>
              </a:spcBef>
              <a:spcAft>
                <a:spcPts val="0"/>
              </a:spcAft>
              <a:buFont typeface="Arial" panose="020B0604020202020204" pitchFamily="34" charset="0"/>
              <a:buChar char="•"/>
            </a:pPr>
            <a:r>
              <a:rPr lang="en-US" sz="1800" b="1" i="0" u="none" strike="noStrike">
                <a:solidFill>
                  <a:srgbClr val="FFFFFF"/>
                </a:solidFill>
                <a:effectLst/>
                <a:latin typeface="Century Gothic" panose="020B0502020202020204" pitchFamily="34" charset="0"/>
              </a:rPr>
              <a:t>What opportunities and events will the school offer parents?</a:t>
            </a:r>
            <a:endParaRPr lang="en-US" sz="1440" b="1" i="0" u="none" strike="noStrike">
              <a:solidFill>
                <a:srgbClr val="F7BF9E"/>
              </a:solidFill>
              <a:effectLst/>
              <a:latin typeface="Arial" panose="020B0604020202020204" pitchFamily="34" charset="0"/>
            </a:endParaRPr>
          </a:p>
          <a:p>
            <a:endParaRPr lang="en-US"/>
          </a:p>
        </p:txBody>
      </p:sp>
      <p:sp>
        <p:nvSpPr>
          <p:cNvPr id="16" name="Slide Number Placeholder 15">
            <a:extLst>
              <a:ext uri="{FF2B5EF4-FFF2-40B4-BE49-F238E27FC236}">
                <a16:creationId xmlns:a16="http://schemas.microsoft.com/office/drawing/2014/main" id="{46EEA4F1-5FA3-4EBF-97F1-DF392077D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70420F7-9AA4-5F4B-1A9C-7651257A453E}"/>
              </a:ext>
            </a:extLst>
          </p:cNvPr>
          <p:cNvPicPr>
            <a:picLocks noChangeAspect="1"/>
          </p:cNvPicPr>
          <p:nvPr/>
        </p:nvPicPr>
        <p:blipFill>
          <a:blip r:embed="rId2"/>
          <a:stretch>
            <a:fillRect/>
          </a:stretch>
        </p:blipFill>
        <p:spPr>
          <a:xfrm>
            <a:off x="6830802" y="2304561"/>
            <a:ext cx="4950381" cy="4188315"/>
          </a:xfrm>
          <a:prstGeom prst="rect">
            <a:avLst/>
          </a:prstGeom>
        </p:spPr>
      </p:pic>
    </p:spTree>
    <p:extLst>
      <p:ext uri="{BB962C8B-B14F-4D97-AF65-F5344CB8AC3E}">
        <p14:creationId xmlns:p14="http://schemas.microsoft.com/office/powerpoint/2010/main" val="1002193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16DAA-1ACF-4343-A637-D55C4A5DE05B}"/>
              </a:ext>
            </a:extLst>
          </p:cNvPr>
          <p:cNvSpPr>
            <a:spLocks noGrp="1"/>
          </p:cNvSpPr>
          <p:nvPr>
            <p:ph type="title"/>
          </p:nvPr>
        </p:nvSpPr>
        <p:spPr>
          <a:xfrm>
            <a:off x="839788" y="365125"/>
            <a:ext cx="4799012" cy="1325563"/>
          </a:xfrm>
        </p:spPr>
        <p:txBody>
          <a:bodyPr/>
          <a:lstStyle/>
          <a:p>
            <a:endParaRPr lang="en-US"/>
          </a:p>
        </p:txBody>
      </p:sp>
      <p:sp>
        <p:nvSpPr>
          <p:cNvPr id="9" name="Text Placeholder 8">
            <a:extLst>
              <a:ext uri="{FF2B5EF4-FFF2-40B4-BE49-F238E27FC236}">
                <a16:creationId xmlns:a16="http://schemas.microsoft.com/office/drawing/2014/main" id="{811B123C-AC76-D80A-6D1D-C38215D11007}"/>
              </a:ext>
            </a:extLst>
          </p:cNvPr>
          <p:cNvSpPr>
            <a:spLocks noGrp="1"/>
          </p:cNvSpPr>
          <p:nvPr>
            <p:ph type="body" idx="1"/>
          </p:nvPr>
        </p:nvSpPr>
        <p:spPr>
          <a:xfrm>
            <a:off x="839788" y="1857373"/>
            <a:ext cx="3291840" cy="647701"/>
          </a:xfrm>
        </p:spPr>
        <p:txBody>
          <a:bodyPr>
            <a:normAutofit fontScale="85000" lnSpcReduction="10000"/>
          </a:bodyPr>
          <a:lstStyle/>
          <a:p>
            <a:r>
              <a:rPr lang="en-US" sz="2400" b="1" i="0" u="none" strike="noStrike">
                <a:effectLst/>
                <a:latin typeface="Century Gothic" panose="020B0502020202020204" pitchFamily="34" charset="0"/>
              </a:rPr>
              <a:t>School Parent and Family Engagement Plan</a:t>
            </a:r>
            <a:endParaRPr lang="en-US"/>
          </a:p>
        </p:txBody>
      </p:sp>
      <p:sp>
        <p:nvSpPr>
          <p:cNvPr id="10" name="Text Placeholder 9">
            <a:extLst>
              <a:ext uri="{FF2B5EF4-FFF2-40B4-BE49-F238E27FC236}">
                <a16:creationId xmlns:a16="http://schemas.microsoft.com/office/drawing/2014/main" id="{735B0621-5609-CC98-26A6-9FBDD746F6A6}"/>
              </a:ext>
            </a:extLst>
          </p:cNvPr>
          <p:cNvSpPr>
            <a:spLocks noGrp="1"/>
          </p:cNvSpPr>
          <p:nvPr>
            <p:ph type="body" sz="quarter" idx="3"/>
          </p:nvPr>
        </p:nvSpPr>
        <p:spPr>
          <a:xfrm>
            <a:off x="4453128" y="1857375"/>
            <a:ext cx="3291840" cy="647700"/>
          </a:xfrm>
        </p:spPr>
        <p:txBody>
          <a:bodyPr>
            <a:normAutofit fontScale="85000" lnSpcReduction="10000"/>
          </a:bodyPr>
          <a:lstStyle/>
          <a:p>
            <a:r>
              <a:rPr lang="en-US" b="1" i="0" u="none" strike="noStrike">
                <a:effectLst/>
                <a:latin typeface="Century Gothic" panose="020B0502020202020204" pitchFamily="34" charset="0"/>
              </a:rPr>
              <a:t>School Parent Compact</a:t>
            </a:r>
            <a:endParaRPr lang="en-US"/>
          </a:p>
        </p:txBody>
      </p:sp>
      <p:sp>
        <p:nvSpPr>
          <p:cNvPr id="11" name="Content Placeholder 10">
            <a:extLst>
              <a:ext uri="{FF2B5EF4-FFF2-40B4-BE49-F238E27FC236}">
                <a16:creationId xmlns:a16="http://schemas.microsoft.com/office/drawing/2014/main" id="{118BB1ED-48EE-385A-05DB-44A069A28C56}"/>
              </a:ext>
            </a:extLst>
          </p:cNvPr>
          <p:cNvSpPr>
            <a:spLocks noGrp="1"/>
          </p:cNvSpPr>
          <p:nvPr>
            <p:ph sz="quarter" idx="4"/>
          </p:nvPr>
        </p:nvSpPr>
        <p:spPr/>
        <p:txBody>
          <a:bodyPr>
            <a:normAutofit fontScale="92500" lnSpcReduction="10000"/>
          </a:bodyPr>
          <a:lstStyle/>
          <a:p>
            <a:pPr marL="0" indent="0">
              <a:buNone/>
            </a:pPr>
            <a:br>
              <a:rPr lang="en-US" b="1" i="0" u="none" strike="noStrike">
                <a:effectLst/>
                <a:latin typeface="Century Gothic" panose="020B0502020202020204" pitchFamily="34" charset="0"/>
              </a:rPr>
            </a:br>
            <a:r>
              <a:rPr lang="en-US" b="0" i="0" u="none" strike="noStrike">
                <a:effectLst/>
                <a:latin typeface="Century Gothic" panose="020B0502020202020204" pitchFamily="34" charset="0"/>
              </a:rPr>
              <a:t>School parent compact outlines how the parents, the entire school staff, and the students will share the responsibility for improved student academic achievement as well as describes how the school and parents will build and develop a partnership that will help children achieve the state’s high standards.</a:t>
            </a:r>
            <a:r>
              <a:rPr lang="en-US" b="1" i="0" u="none" strike="noStrike">
                <a:effectLst/>
                <a:latin typeface="Century Gothic" panose="020B0502020202020204" pitchFamily="34" charset="0"/>
              </a:rPr>
              <a:t> </a:t>
            </a:r>
            <a:endParaRPr lang="en-US"/>
          </a:p>
          <a:p>
            <a:endParaRPr lang="en-US"/>
          </a:p>
        </p:txBody>
      </p:sp>
      <p:sp>
        <p:nvSpPr>
          <p:cNvPr id="7" name="Slide Number Placeholder 6">
            <a:extLst>
              <a:ext uri="{FF2B5EF4-FFF2-40B4-BE49-F238E27FC236}">
                <a16:creationId xmlns:a16="http://schemas.microsoft.com/office/drawing/2014/main" id="{AB8B6466-CC56-4078-BB0C-7A0D5CB3F0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Text Placeholder 11">
            <a:extLst>
              <a:ext uri="{FF2B5EF4-FFF2-40B4-BE49-F238E27FC236}">
                <a16:creationId xmlns:a16="http://schemas.microsoft.com/office/drawing/2014/main" id="{E7C56A92-71BF-236A-B301-60E32BB51F0E}"/>
              </a:ext>
            </a:extLst>
          </p:cNvPr>
          <p:cNvSpPr>
            <a:spLocks noGrp="1"/>
          </p:cNvSpPr>
          <p:nvPr>
            <p:ph type="body" sz="quarter" idx="13"/>
          </p:nvPr>
        </p:nvSpPr>
        <p:spPr>
          <a:xfrm>
            <a:off x="8065008" y="2171696"/>
            <a:ext cx="3291840" cy="647701"/>
          </a:xfrm>
        </p:spPr>
        <p:txBody>
          <a:bodyPr>
            <a:normAutofit fontScale="85000" lnSpcReduction="10000"/>
          </a:bodyPr>
          <a:lstStyle/>
          <a:p>
            <a:r>
              <a:rPr lang="en-US" b="1" i="0" u="none" strike="noStrike">
                <a:effectLst/>
                <a:latin typeface="Century Gothic" panose="020B0502020202020204" pitchFamily="34" charset="0"/>
              </a:rPr>
              <a:t>District Parent And Family Engagement Statement</a:t>
            </a:r>
            <a:endParaRPr lang="en-US"/>
          </a:p>
          <a:p>
            <a:endParaRPr lang="en-US"/>
          </a:p>
        </p:txBody>
      </p:sp>
      <p:sp>
        <p:nvSpPr>
          <p:cNvPr id="13" name="Content Placeholder 12">
            <a:extLst>
              <a:ext uri="{FF2B5EF4-FFF2-40B4-BE49-F238E27FC236}">
                <a16:creationId xmlns:a16="http://schemas.microsoft.com/office/drawing/2014/main" id="{99332A88-C982-63A6-0B4A-3868A46680B4}"/>
              </a:ext>
            </a:extLst>
          </p:cNvPr>
          <p:cNvSpPr>
            <a:spLocks noGrp="1"/>
          </p:cNvSpPr>
          <p:nvPr>
            <p:ph sz="quarter" idx="14"/>
          </p:nvPr>
        </p:nvSpPr>
        <p:spPr/>
        <p:txBody>
          <a:bodyPr>
            <a:normAutofit fontScale="92500"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br>
              <a:rPr kumimoji="0" lang="en-US" sz="1800" b="0" i="0" u="none" strike="noStrike" kern="0" cap="none" spc="0" normalizeH="0" baseline="0" noProof="0">
                <a:ln>
                  <a:noFill/>
                </a:ln>
                <a:solidFill>
                  <a:sysClr val="windowText" lastClr="000000"/>
                </a:solidFill>
                <a:effectLst/>
                <a:uLnTx/>
                <a:uFillTx/>
                <a:latin typeface="Century Gothic" panose="020B0502020202020204" pitchFamily="34" charset="0"/>
              </a:rPr>
            </a:br>
            <a:r>
              <a:rPr kumimoji="0" lang="en-US" sz="1800" b="0" i="0" u="none" strike="noStrike" kern="0" cap="none" spc="0" normalizeH="0" baseline="0" noProof="0">
                <a:ln>
                  <a:noFill/>
                </a:ln>
                <a:solidFill>
                  <a:sysClr val="windowText" lastClr="000000"/>
                </a:solidFill>
                <a:effectLst/>
                <a:uLnTx/>
                <a:uFillTx/>
                <a:latin typeface="Century Gothic" panose="020B0502020202020204" pitchFamily="34" charset="0"/>
              </a:rPr>
              <a:t>The statement establishes Atlanta public school’s expectations and objectives for meaningful parent and family engagement and describes how the district will implement a number of specific parent and family engagement activities, and it is incorporated into the lea’s plan submitted to the Georgia Department of Education. </a:t>
            </a:r>
            <a:endParaRPr kumimoji="0" lang="en-US" sz="1800" b="0" i="0" u="none" strike="noStrike" kern="0" cap="none" spc="0" normalizeH="0" baseline="0" noProof="0">
              <a:ln>
                <a:noFill/>
              </a:ln>
              <a:solidFill>
                <a:sysClr val="windowText" lastClr="000000"/>
              </a:solidFill>
              <a:effectLst/>
              <a:uLnTx/>
              <a:uFillTx/>
            </a:endParaRPr>
          </a:p>
          <a:p>
            <a:endParaRPr lang="en-US"/>
          </a:p>
        </p:txBody>
      </p:sp>
      <p:sp>
        <p:nvSpPr>
          <p:cNvPr id="15" name="Content Placeholder 14">
            <a:extLst>
              <a:ext uri="{FF2B5EF4-FFF2-40B4-BE49-F238E27FC236}">
                <a16:creationId xmlns:a16="http://schemas.microsoft.com/office/drawing/2014/main" id="{6A34614B-83B3-BFAD-6235-F57DEBCB47C4}"/>
              </a:ext>
            </a:extLst>
          </p:cNvPr>
          <p:cNvSpPr>
            <a:spLocks noGrp="1"/>
          </p:cNvSpPr>
          <p:nvPr>
            <p:ph sz="half" idx="2"/>
          </p:nvPr>
        </p:nvSpPr>
        <p:spPr/>
        <p:txBody>
          <a:bodyPr>
            <a:normAutofit fontScale="92500" lnSpcReduction="10000"/>
          </a:bodyPr>
          <a:lstStyle/>
          <a:p>
            <a:pPr marL="0" indent="0">
              <a:buNone/>
            </a:pPr>
            <a:br>
              <a:rPr lang="en-US" sz="2000" b="1" i="0" u="none" strike="noStrike">
                <a:effectLst/>
                <a:latin typeface="Century Gothic" panose="020B0502020202020204" pitchFamily="34" charset="0"/>
              </a:rPr>
            </a:br>
            <a:r>
              <a:rPr lang="en-US" sz="2000" b="0" i="0" u="none" strike="noStrike">
                <a:effectLst/>
                <a:latin typeface="Century Gothic" panose="020B0502020202020204" pitchFamily="34" charset="0"/>
              </a:rPr>
              <a:t>The plan establishes the school’s expectations for parent and family engagement and describes how our school will implement a number of specific parent and family engagement activities, and it is incorporated into the school’s plan submitted to the local educational agency (LEA).</a:t>
            </a:r>
            <a:r>
              <a:rPr lang="en-US" sz="2000" b="1" i="0" u="none" strike="noStrike">
                <a:effectLst/>
                <a:latin typeface="Century Gothic" panose="020B0502020202020204" pitchFamily="34" charset="0"/>
              </a:rPr>
              <a:t> </a:t>
            </a:r>
          </a:p>
          <a:p>
            <a:endParaRPr lang="en-US"/>
          </a:p>
        </p:txBody>
      </p:sp>
      <p:graphicFrame>
        <p:nvGraphicFramePr>
          <p:cNvPr id="16" name="Content Placeholder 8" descr="Basic Block List showing 6 groups of boxes, each a different color, arranged from left to right and top to bottom by row with 2 boxes in each row.">
            <a:extLst>
              <a:ext uri="{FF2B5EF4-FFF2-40B4-BE49-F238E27FC236}">
                <a16:creationId xmlns:a16="http://schemas.microsoft.com/office/drawing/2014/main" id="{BBC88E78-0681-7FCD-91A4-927C6B5D3EAC}"/>
              </a:ext>
            </a:extLst>
          </p:cNvPr>
          <p:cNvGraphicFramePr>
            <a:graphicFrameLocks/>
          </p:cNvGraphicFramePr>
          <p:nvPr>
            <p:extLst>
              <p:ext uri="{D42A27DB-BD31-4B8C-83A1-F6EECF244321}">
                <p14:modId xmlns:p14="http://schemas.microsoft.com/office/powerpoint/2010/main" val="154339177"/>
              </p:ext>
            </p:extLst>
          </p:nvPr>
        </p:nvGraphicFramePr>
        <p:xfrm>
          <a:off x="835152" y="77786"/>
          <a:ext cx="5413248" cy="17795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2647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24" name="Rectangle 23">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E23AE30-A091-7409-A296-D971EAA9F315}"/>
              </a:ext>
            </a:extLst>
          </p:cNvPr>
          <p:cNvSpPr>
            <a:spLocks noGrp="1"/>
          </p:cNvSpPr>
          <p:nvPr>
            <p:ph type="title"/>
          </p:nvPr>
        </p:nvSpPr>
        <p:spPr>
          <a:xfrm>
            <a:off x="838200" y="365125"/>
            <a:ext cx="5393361" cy="1325563"/>
          </a:xfrm>
        </p:spPr>
        <p:txBody>
          <a:bodyPr vert="horz" lIns="91440" tIns="45720" rIns="91440" bIns="45720" rtlCol="0" anchor="ctr">
            <a:normAutofit/>
          </a:bodyPr>
          <a:lstStyle/>
          <a:p>
            <a:r>
              <a:rPr lang="en-US" kern="1200">
                <a:solidFill>
                  <a:schemeClr val="tx1"/>
                </a:solidFill>
                <a:latin typeface="+mj-lt"/>
                <a:ea typeface="+mj-ea"/>
                <a:cs typeface="+mj-cs"/>
              </a:rPr>
              <a:t>Playground Updates  </a:t>
            </a:r>
          </a:p>
        </p:txBody>
      </p:sp>
      <p:sp>
        <p:nvSpPr>
          <p:cNvPr id="26" name="Freeform: Shape 25">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Content Placeholder 13">
            <a:extLst>
              <a:ext uri="{FF2B5EF4-FFF2-40B4-BE49-F238E27FC236}">
                <a16:creationId xmlns:a16="http://schemas.microsoft.com/office/drawing/2014/main" id="{18117530-A26F-801F-D8CB-43DAED512A20}"/>
              </a:ext>
            </a:extLst>
          </p:cNvPr>
          <p:cNvPicPr>
            <a:picLocks noGrp="1" noChangeAspect="1"/>
          </p:cNvPicPr>
          <p:nvPr>
            <p:ph sz="half" idx="2"/>
          </p:nvPr>
        </p:nvPicPr>
        <p:blipFill>
          <a:blip r:embed="rId2"/>
          <a:stretch>
            <a:fillRect/>
          </a:stretch>
        </p:blipFill>
        <p:spPr>
          <a:xfrm>
            <a:off x="248752" y="1814732"/>
            <a:ext cx="6709871" cy="4465114"/>
          </a:xfrm>
          <a:prstGeom prst="rect">
            <a:avLst/>
          </a:prstGeom>
        </p:spPr>
      </p:pic>
      <p:sp>
        <p:nvSpPr>
          <p:cNvPr id="28" name="Oval 27">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Content Placeholder 12" descr="A colorful text on a black background&#10;&#10;Description automatically generated">
            <a:extLst>
              <a:ext uri="{FF2B5EF4-FFF2-40B4-BE49-F238E27FC236}">
                <a16:creationId xmlns:a16="http://schemas.microsoft.com/office/drawing/2014/main" id="{2E066981-D006-60A9-C53A-F0B1AFFA9752}"/>
              </a:ext>
            </a:extLst>
          </p:cNvPr>
          <p:cNvPicPr>
            <a:picLocks noChangeAspect="1"/>
          </p:cNvPicPr>
          <p:nvPr/>
        </p:nvPicPr>
        <p:blipFill>
          <a:blip r:embed="rId3"/>
          <a:stretch>
            <a:fillRect/>
          </a:stretch>
        </p:blipFill>
        <p:spPr>
          <a:xfrm>
            <a:off x="7075266" y="778678"/>
            <a:ext cx="5215769" cy="453771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30" name="Freeform: Shape 29">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4" name="Freeform: Shape 33">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54D7AA4B-05DA-01F2-D6B5-6AC3FB605FB0}"/>
              </a:ext>
            </a:extLst>
          </p:cNvPr>
          <p:cNvSpPr>
            <a:spLocks noGrp="1"/>
          </p:cNvSpPr>
          <p:nvPr>
            <p:ph type="sldNum" sz="quarter" idx="12"/>
          </p:nvPr>
        </p:nvSpPr>
        <p:spPr>
          <a:xfrm>
            <a:off x="10030244" y="6356350"/>
            <a:ext cx="1323555" cy="365125"/>
          </a:xfrm>
        </p:spPr>
        <p:txBody>
          <a:bodyPr vert="horz" lIns="91440" tIns="45720" rIns="91440" bIns="45720" rtlCol="0" anchor="ctr">
            <a:normAutofit/>
          </a:bodyPr>
          <a:lstStyle/>
          <a:p>
            <a:pPr>
              <a:spcAft>
                <a:spcPts val="600"/>
              </a:spcAft>
              <a:defRPr/>
            </a:pPr>
            <a:fld id="{D76B855D-E9CC-4FF8-AD85-6CDC7B89A0DE}" type="slidenum">
              <a:rPr lang="en-US" smtClean="0">
                <a:solidFill>
                  <a:prstClr val="black">
                    <a:tint val="75000"/>
                  </a:prstClr>
                </a:solidFill>
              </a:rPr>
              <a:pPr>
                <a:spcAft>
                  <a:spcPts val="600"/>
                </a:spcAft>
                <a:defRPr/>
              </a:pPr>
              <a:t>16</a:t>
            </a:fld>
            <a:endParaRPr lang="en-US">
              <a:solidFill>
                <a:prstClr val="black">
                  <a:tint val="75000"/>
                </a:prstClr>
              </a:solidFill>
            </a:endParaRPr>
          </a:p>
        </p:txBody>
      </p:sp>
      <p:sp>
        <p:nvSpPr>
          <p:cNvPr id="38" name="Freeform: Shape 37">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2166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C2100-8220-957C-A7C2-87EF97DDA5EF}"/>
              </a:ext>
            </a:extLst>
          </p:cNvPr>
          <p:cNvSpPr>
            <a:spLocks noGrp="1"/>
          </p:cNvSpPr>
          <p:nvPr>
            <p:ph type="ctrTitle"/>
          </p:nvPr>
        </p:nvSpPr>
        <p:spPr>
          <a:xfrm>
            <a:off x="6194716" y="739978"/>
            <a:ext cx="5334930" cy="3004145"/>
          </a:xfrm>
        </p:spPr>
        <p:txBody>
          <a:bodyPr>
            <a:normAutofit/>
          </a:bodyPr>
          <a:lstStyle/>
          <a:p>
            <a:r>
              <a:rPr lang="en-US">
                <a:solidFill>
                  <a:srgbClr val="800000"/>
                </a:solidFill>
                <a:latin typeface="Amasis MT Pro Black" panose="020F0502020204030204" pitchFamily="18" charset="0"/>
              </a:rPr>
              <a:t>STEAM@ Hope-Hill </a:t>
            </a:r>
          </a:p>
        </p:txBody>
      </p:sp>
      <p:sp>
        <p:nvSpPr>
          <p:cNvPr id="3" name="Subtitle 2">
            <a:extLst>
              <a:ext uri="{FF2B5EF4-FFF2-40B4-BE49-F238E27FC236}">
                <a16:creationId xmlns:a16="http://schemas.microsoft.com/office/drawing/2014/main" id="{B323E29D-6B6D-E9FA-8EB2-A934EE08491D}"/>
              </a:ext>
            </a:extLst>
          </p:cNvPr>
          <p:cNvSpPr>
            <a:spLocks noGrp="1"/>
          </p:cNvSpPr>
          <p:nvPr>
            <p:ph type="subTitle" idx="1"/>
          </p:nvPr>
        </p:nvSpPr>
        <p:spPr>
          <a:xfrm>
            <a:off x="6194715" y="3836197"/>
            <a:ext cx="5334931" cy="2189214"/>
          </a:xfrm>
        </p:spPr>
        <p:txBody>
          <a:bodyPr>
            <a:normAutofit/>
          </a:bodyPr>
          <a:lstStyle/>
          <a:p>
            <a:r>
              <a:rPr lang="en-US" b="1"/>
              <a:t>Kristen Lyle: STEAM Program Specialist </a:t>
            </a:r>
          </a:p>
        </p:txBody>
      </p:sp>
      <p:pic>
        <p:nvPicPr>
          <p:cNvPr id="4" name="Picture 3" descr="A drawing of a cartoon character&#10;&#10;Description automatically generated">
            <a:extLst>
              <a:ext uri="{FF2B5EF4-FFF2-40B4-BE49-F238E27FC236}">
                <a16:creationId xmlns:a16="http://schemas.microsoft.com/office/drawing/2014/main" id="{1EF7FE8D-135E-FFD0-7E11-C74ECE5AA206}"/>
              </a:ext>
            </a:extLst>
          </p:cNvPr>
          <p:cNvPicPr>
            <a:picLocks noChangeAspect="1"/>
          </p:cNvPicPr>
          <p:nvPr/>
        </p:nvPicPr>
        <p:blipFill rotWithShape="1">
          <a:blip r:embed="rId2"/>
          <a:srcRect l="11843" r="7660" b="3"/>
          <a:stretch/>
        </p:blipFill>
        <p:spPr>
          <a:xfrm>
            <a:off x="371781" y="313494"/>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173400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8E8FD-80DB-B5B8-F8F5-201F4F79F93C}"/>
              </a:ext>
            </a:extLst>
          </p:cNvPr>
          <p:cNvSpPr>
            <a:spLocks noGrp="1"/>
          </p:cNvSpPr>
          <p:nvPr>
            <p:ph type="title"/>
          </p:nvPr>
        </p:nvSpPr>
        <p:spPr/>
        <p:txBody>
          <a:bodyPr>
            <a:normAutofit/>
          </a:bodyPr>
          <a:lstStyle/>
          <a:p>
            <a:r>
              <a:rPr lang="en-US" sz="6000">
                <a:solidFill>
                  <a:srgbClr val="800000"/>
                </a:solidFill>
                <a:latin typeface="Amasis MT Pro Black" panose="02040A04050005020304" pitchFamily="18" charset="0"/>
              </a:rPr>
              <a:t>STEAM?</a:t>
            </a:r>
          </a:p>
        </p:txBody>
      </p:sp>
      <p:pic>
        <p:nvPicPr>
          <p:cNvPr id="5" name="Picture Placeholder 4">
            <a:extLst>
              <a:ext uri="{FF2B5EF4-FFF2-40B4-BE49-F238E27FC236}">
                <a16:creationId xmlns:a16="http://schemas.microsoft.com/office/drawing/2014/main" id="{DAFEC675-8DB4-2EAB-2588-E7AA0DDF1B62}"/>
              </a:ext>
            </a:extLst>
          </p:cNvPr>
          <p:cNvPicPr>
            <a:picLocks noGrp="1" noChangeAspect="1"/>
          </p:cNvPicPr>
          <p:nvPr>
            <p:ph type="pic" idx="1"/>
          </p:nvPr>
        </p:nvPicPr>
        <p:blipFill>
          <a:blip r:embed="rId2"/>
          <a:srcRect t="895" b="895"/>
          <a:stretch>
            <a:fillRect/>
          </a:stretch>
        </p:blipFill>
        <p:spPr>
          <a:prstGeom prst="rect">
            <a:avLst/>
          </a:prstGeom>
        </p:spPr>
      </p:pic>
      <p:sp>
        <p:nvSpPr>
          <p:cNvPr id="4" name="Text Placeholder 3">
            <a:extLst>
              <a:ext uri="{FF2B5EF4-FFF2-40B4-BE49-F238E27FC236}">
                <a16:creationId xmlns:a16="http://schemas.microsoft.com/office/drawing/2014/main" id="{821BBBE4-31BD-0AE1-7958-3EFC90535BED}"/>
              </a:ext>
            </a:extLst>
          </p:cNvPr>
          <p:cNvSpPr>
            <a:spLocks noGrp="1"/>
          </p:cNvSpPr>
          <p:nvPr>
            <p:ph type="body" sz="half" idx="2"/>
          </p:nvPr>
        </p:nvSpPr>
        <p:spPr>
          <a:xfrm>
            <a:off x="839788" y="2057400"/>
            <a:ext cx="4176829" cy="3811588"/>
          </a:xfrm>
        </p:spPr>
        <p:txBody>
          <a:bodyPr>
            <a:normAutofit/>
          </a:bodyPr>
          <a:lstStyle/>
          <a:p>
            <a:pPr marL="571500" indent="-571500">
              <a:buFont typeface="Arial" panose="020B0604020202020204" pitchFamily="34" charset="0"/>
              <a:buChar char="•"/>
            </a:pPr>
            <a:r>
              <a:rPr lang="en-US" sz="3600" b="1">
                <a:solidFill>
                  <a:srgbClr val="800000"/>
                </a:solidFill>
              </a:rPr>
              <a:t>S:</a:t>
            </a:r>
            <a:r>
              <a:rPr lang="en-US" sz="3600" b="1">
                <a:solidFill>
                  <a:schemeClr val="bg1">
                    <a:lumMod val="50000"/>
                  </a:schemeClr>
                </a:solidFill>
              </a:rPr>
              <a:t> Science</a:t>
            </a:r>
          </a:p>
          <a:p>
            <a:pPr marL="571500" indent="-571500">
              <a:buFont typeface="Arial" panose="020B0604020202020204" pitchFamily="34" charset="0"/>
              <a:buChar char="•"/>
            </a:pPr>
            <a:r>
              <a:rPr lang="en-US" sz="3600" b="1">
                <a:solidFill>
                  <a:srgbClr val="800000"/>
                </a:solidFill>
              </a:rPr>
              <a:t>T: </a:t>
            </a:r>
            <a:r>
              <a:rPr lang="en-US" sz="3600" b="1">
                <a:solidFill>
                  <a:schemeClr val="bg1">
                    <a:lumMod val="50000"/>
                  </a:schemeClr>
                </a:solidFill>
              </a:rPr>
              <a:t>Technology </a:t>
            </a:r>
          </a:p>
          <a:p>
            <a:pPr marL="571500" indent="-571500">
              <a:buFont typeface="Arial" panose="020B0604020202020204" pitchFamily="34" charset="0"/>
              <a:buChar char="•"/>
            </a:pPr>
            <a:r>
              <a:rPr lang="en-US" sz="3600" b="1">
                <a:solidFill>
                  <a:srgbClr val="800000"/>
                </a:solidFill>
              </a:rPr>
              <a:t>E: </a:t>
            </a:r>
            <a:r>
              <a:rPr lang="en-US" sz="3600" b="1">
                <a:solidFill>
                  <a:schemeClr val="bg1">
                    <a:lumMod val="50000"/>
                  </a:schemeClr>
                </a:solidFill>
              </a:rPr>
              <a:t>Engineering</a:t>
            </a:r>
          </a:p>
          <a:p>
            <a:pPr marL="571500" indent="-571500">
              <a:buFont typeface="Arial" panose="020B0604020202020204" pitchFamily="34" charset="0"/>
              <a:buChar char="•"/>
            </a:pPr>
            <a:r>
              <a:rPr lang="en-US" sz="3600" b="1">
                <a:solidFill>
                  <a:srgbClr val="800000"/>
                </a:solidFill>
              </a:rPr>
              <a:t>A: </a:t>
            </a:r>
            <a:r>
              <a:rPr lang="en-US" sz="3600" b="1">
                <a:solidFill>
                  <a:schemeClr val="bg1">
                    <a:lumMod val="50000"/>
                  </a:schemeClr>
                </a:solidFill>
              </a:rPr>
              <a:t>Art </a:t>
            </a:r>
          </a:p>
          <a:p>
            <a:pPr marL="571500" indent="-571500">
              <a:buFont typeface="Arial" panose="020B0604020202020204" pitchFamily="34" charset="0"/>
              <a:buChar char="•"/>
            </a:pPr>
            <a:r>
              <a:rPr lang="en-US" sz="3600" b="1">
                <a:solidFill>
                  <a:srgbClr val="800000"/>
                </a:solidFill>
              </a:rPr>
              <a:t>M: </a:t>
            </a:r>
            <a:r>
              <a:rPr lang="en-US" sz="3600" b="1">
                <a:solidFill>
                  <a:schemeClr val="bg1">
                    <a:lumMod val="50000"/>
                  </a:schemeClr>
                </a:solidFill>
              </a:rPr>
              <a:t>Math </a:t>
            </a:r>
          </a:p>
        </p:txBody>
      </p:sp>
    </p:spTree>
    <p:extLst>
      <p:ext uri="{BB962C8B-B14F-4D97-AF65-F5344CB8AC3E}">
        <p14:creationId xmlns:p14="http://schemas.microsoft.com/office/powerpoint/2010/main" val="106806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70871-6F96-EE71-2A46-FF279FF52DEB}"/>
              </a:ext>
            </a:extLst>
          </p:cNvPr>
          <p:cNvSpPr>
            <a:spLocks noGrp="1"/>
          </p:cNvSpPr>
          <p:nvPr>
            <p:ph type="title"/>
          </p:nvPr>
        </p:nvSpPr>
        <p:spPr/>
        <p:txBody>
          <a:bodyPr/>
          <a:lstStyle/>
          <a:p>
            <a:pPr algn="ctr"/>
            <a:r>
              <a:rPr lang="en-US">
                <a:solidFill>
                  <a:srgbClr val="800000"/>
                </a:solidFill>
                <a:latin typeface="Amasis MT Pro Black" panose="02040A04050005020304" pitchFamily="18" charset="0"/>
              </a:rPr>
              <a:t>STEAM Learner Profile</a:t>
            </a:r>
          </a:p>
        </p:txBody>
      </p:sp>
      <p:sp>
        <p:nvSpPr>
          <p:cNvPr id="3" name="Content Placeholder 2">
            <a:extLst>
              <a:ext uri="{FF2B5EF4-FFF2-40B4-BE49-F238E27FC236}">
                <a16:creationId xmlns:a16="http://schemas.microsoft.com/office/drawing/2014/main" id="{7187A581-14E2-A5F1-1317-8D5B92B256A4}"/>
              </a:ext>
            </a:extLst>
          </p:cNvPr>
          <p:cNvSpPr>
            <a:spLocks noGrp="1"/>
          </p:cNvSpPr>
          <p:nvPr>
            <p:ph sz="half" idx="1"/>
          </p:nvPr>
        </p:nvSpPr>
        <p:spPr/>
        <p:txBody>
          <a:bodyPr/>
          <a:lstStyle/>
          <a:p>
            <a:r>
              <a:rPr lang="en-US" b="1">
                <a:solidFill>
                  <a:schemeClr val="accent3">
                    <a:lumMod val="50000"/>
                  </a:schemeClr>
                </a:solidFill>
                <a:latin typeface="Amasis MT Pro Black" panose="02040A04050005020304" pitchFamily="18" charset="0"/>
              </a:rPr>
              <a:t>Excel Academically </a:t>
            </a:r>
          </a:p>
          <a:p>
            <a:endParaRPr lang="en-US" b="1">
              <a:solidFill>
                <a:schemeClr val="accent3">
                  <a:lumMod val="50000"/>
                </a:schemeClr>
              </a:solidFill>
              <a:latin typeface="Amasis MT Pro Black" panose="02040A04050005020304" pitchFamily="18" charset="0"/>
            </a:endParaRPr>
          </a:p>
          <a:p>
            <a:r>
              <a:rPr lang="en-US" b="1">
                <a:solidFill>
                  <a:schemeClr val="accent3">
                    <a:lumMod val="50000"/>
                  </a:schemeClr>
                </a:solidFill>
                <a:latin typeface="Amasis MT Pro Black" panose="02040A04050005020304" pitchFamily="18" charset="0"/>
              </a:rPr>
              <a:t>Think Critically </a:t>
            </a:r>
          </a:p>
          <a:p>
            <a:endParaRPr lang="en-US" b="1">
              <a:solidFill>
                <a:schemeClr val="accent3">
                  <a:lumMod val="50000"/>
                </a:schemeClr>
              </a:solidFill>
              <a:latin typeface="Amasis MT Pro Black" panose="02040A04050005020304" pitchFamily="18" charset="0"/>
            </a:endParaRPr>
          </a:p>
          <a:p>
            <a:r>
              <a:rPr lang="en-US" b="1">
                <a:solidFill>
                  <a:schemeClr val="accent3">
                    <a:lumMod val="50000"/>
                  </a:schemeClr>
                </a:solidFill>
                <a:latin typeface="Amasis MT Pro Black" panose="02040A04050005020304" pitchFamily="18" charset="0"/>
              </a:rPr>
              <a:t>Solve Problems Creatively </a:t>
            </a:r>
          </a:p>
          <a:p>
            <a:endParaRPr lang="en-US" b="1">
              <a:solidFill>
                <a:schemeClr val="accent3">
                  <a:lumMod val="50000"/>
                </a:schemeClr>
              </a:solidFill>
              <a:latin typeface="Amasis MT Pro Black" panose="02040A04050005020304" pitchFamily="18" charset="0"/>
            </a:endParaRPr>
          </a:p>
          <a:p>
            <a:r>
              <a:rPr lang="en-US" b="1">
                <a:solidFill>
                  <a:schemeClr val="accent3">
                    <a:lumMod val="50000"/>
                  </a:schemeClr>
                </a:solidFill>
                <a:latin typeface="Amasis MT Pro Black" panose="02040A04050005020304" pitchFamily="18" charset="0"/>
              </a:rPr>
              <a:t>Investigate Thoroughly </a:t>
            </a:r>
          </a:p>
        </p:txBody>
      </p:sp>
      <p:sp>
        <p:nvSpPr>
          <p:cNvPr id="4" name="Content Placeholder 3">
            <a:extLst>
              <a:ext uri="{FF2B5EF4-FFF2-40B4-BE49-F238E27FC236}">
                <a16:creationId xmlns:a16="http://schemas.microsoft.com/office/drawing/2014/main" id="{A9B58BD9-673F-4AFF-AC95-019E13F63D50}"/>
              </a:ext>
            </a:extLst>
          </p:cNvPr>
          <p:cNvSpPr>
            <a:spLocks noGrp="1"/>
          </p:cNvSpPr>
          <p:nvPr>
            <p:ph sz="half" idx="2"/>
          </p:nvPr>
        </p:nvSpPr>
        <p:spPr>
          <a:xfrm>
            <a:off x="6172200" y="1825625"/>
            <a:ext cx="5728252" cy="4351338"/>
          </a:xfrm>
        </p:spPr>
        <p:txBody>
          <a:bodyPr/>
          <a:lstStyle/>
          <a:p>
            <a:r>
              <a:rPr lang="en-US" b="1">
                <a:solidFill>
                  <a:schemeClr val="accent3">
                    <a:lumMod val="50000"/>
                  </a:schemeClr>
                </a:solidFill>
                <a:latin typeface="Amasis MT Pro Black" panose="02040A04050005020304" pitchFamily="18" charset="0"/>
              </a:rPr>
              <a:t>Communicate Strategically</a:t>
            </a:r>
          </a:p>
          <a:p>
            <a:endParaRPr lang="en-US" b="1">
              <a:solidFill>
                <a:schemeClr val="accent3">
                  <a:lumMod val="50000"/>
                </a:schemeClr>
              </a:solidFill>
              <a:latin typeface="Amasis MT Pro Black" panose="02040A04050005020304" pitchFamily="18" charset="0"/>
            </a:endParaRPr>
          </a:p>
          <a:p>
            <a:r>
              <a:rPr lang="en-US" b="1">
                <a:solidFill>
                  <a:schemeClr val="accent3">
                    <a:lumMod val="50000"/>
                  </a:schemeClr>
                </a:solidFill>
                <a:latin typeface="Amasis MT Pro Black" panose="02040A04050005020304" pitchFamily="18" charset="0"/>
              </a:rPr>
              <a:t>Collaborate Strategically </a:t>
            </a:r>
          </a:p>
          <a:p>
            <a:endParaRPr lang="en-US" b="1">
              <a:solidFill>
                <a:schemeClr val="accent3">
                  <a:lumMod val="50000"/>
                </a:schemeClr>
              </a:solidFill>
              <a:latin typeface="Amasis MT Pro Black" panose="02040A04050005020304" pitchFamily="18" charset="0"/>
            </a:endParaRPr>
          </a:p>
          <a:p>
            <a:r>
              <a:rPr lang="en-US" b="1">
                <a:solidFill>
                  <a:schemeClr val="accent3">
                    <a:lumMod val="50000"/>
                  </a:schemeClr>
                </a:solidFill>
                <a:latin typeface="Amasis MT Pro Black" panose="02040A04050005020304" pitchFamily="18" charset="0"/>
              </a:rPr>
              <a:t>Utilize Technology </a:t>
            </a:r>
          </a:p>
          <a:p>
            <a:endParaRPr lang="en-US" b="1">
              <a:solidFill>
                <a:schemeClr val="accent3">
                  <a:lumMod val="50000"/>
                </a:schemeClr>
              </a:solidFill>
              <a:latin typeface="Amasis MT Pro Black" panose="02040A04050005020304" pitchFamily="18" charset="0"/>
            </a:endParaRPr>
          </a:p>
          <a:p>
            <a:r>
              <a:rPr lang="en-US" b="1">
                <a:solidFill>
                  <a:schemeClr val="accent3">
                    <a:lumMod val="50000"/>
                  </a:schemeClr>
                </a:solidFill>
                <a:latin typeface="Amasis MT Pro Black" panose="02040A04050005020304" pitchFamily="18" charset="0"/>
              </a:rPr>
              <a:t>Compete Willingly  </a:t>
            </a:r>
          </a:p>
          <a:p>
            <a:endParaRPr lang="en-US">
              <a:latin typeface="Amasis MT Pro Black" panose="02040A04050005020304" pitchFamily="18" charset="0"/>
            </a:endParaRPr>
          </a:p>
          <a:p>
            <a:endParaRPr lang="en-US">
              <a:latin typeface="Amasis MT Pro Black" panose="02040A04050005020304" pitchFamily="18" charset="0"/>
            </a:endParaRPr>
          </a:p>
        </p:txBody>
      </p:sp>
      <p:pic>
        <p:nvPicPr>
          <p:cNvPr id="8" name="Picture 7" descr="A cartoon bird with glasses and a paper plane&#10;&#10;Description automatically generated">
            <a:extLst>
              <a:ext uri="{FF2B5EF4-FFF2-40B4-BE49-F238E27FC236}">
                <a16:creationId xmlns:a16="http://schemas.microsoft.com/office/drawing/2014/main" id="{7430CBBF-6547-8688-7324-5D945C614C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9389" y="5043085"/>
            <a:ext cx="1514475" cy="1466850"/>
          </a:xfrm>
          <a:prstGeom prst="rect">
            <a:avLst/>
          </a:prstGeom>
        </p:spPr>
      </p:pic>
    </p:spTree>
    <p:extLst>
      <p:ext uri="{BB962C8B-B14F-4D97-AF65-F5344CB8AC3E}">
        <p14:creationId xmlns:p14="http://schemas.microsoft.com/office/powerpoint/2010/main" val="179474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additive="base">
                                        <p:cTn id="3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 calcmode="lin" valueType="num">
                                      <p:cBhvr additive="base">
                                        <p:cTn id="4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additive="base">
                                        <p:cTn id="4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836E49C-11A0-4C95-8A6E-FC7E9C57C105}"/>
              </a:ext>
            </a:extLst>
          </p:cNvPr>
          <p:cNvSpPr>
            <a:spLocks noGrp="1"/>
          </p:cNvSpPr>
          <p:nvPr>
            <p:ph type="title"/>
          </p:nvPr>
        </p:nvSpPr>
        <p:spPr>
          <a:xfrm>
            <a:off x="838200" y="365125"/>
            <a:ext cx="5393361" cy="1325563"/>
          </a:xfrm>
        </p:spPr>
        <p:txBody>
          <a:bodyPr>
            <a:normAutofit/>
          </a:bodyPr>
          <a:lstStyle/>
          <a:p>
            <a:r>
              <a:rPr lang="en-US"/>
              <a:t>Agenda</a:t>
            </a:r>
          </a:p>
        </p:txBody>
      </p:sp>
      <p:sp>
        <p:nvSpPr>
          <p:cNvPr id="35" name="Freeform: Shape 34">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descr="A colorful text on a black background&#10;&#10;Description automatically generated">
            <a:extLst>
              <a:ext uri="{FF2B5EF4-FFF2-40B4-BE49-F238E27FC236}">
                <a16:creationId xmlns:a16="http://schemas.microsoft.com/office/drawing/2014/main" id="{06C0A657-D54E-BEF4-E65A-AA5581E8BDCA}"/>
              </a:ext>
            </a:extLst>
          </p:cNvPr>
          <p:cNvPicPr>
            <a:picLocks noChangeAspect="1"/>
          </p:cNvPicPr>
          <p:nvPr/>
        </p:nvPicPr>
        <p:blipFill rotWithShape="1">
          <a:blip r:embed="rId2">
            <a:extLst>
              <a:ext uri="{28A0092B-C50C-407E-A947-70E740481C1C}">
                <a14:useLocalDpi xmlns:a14="http://schemas.microsoft.com/office/drawing/2010/main" val="0"/>
              </a:ext>
            </a:extLst>
          </a:blip>
          <a:srcRect l="14799" r="1" b="1"/>
          <a:stretch/>
        </p:blipFill>
        <p:spPr>
          <a:xfrm>
            <a:off x="8174301" y="1237688"/>
            <a:ext cx="3781051" cy="3860892"/>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39" name="Freeform: Shape 38">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1" name="Straight Connector 40">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43" name="Freeform: Shape 42">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8AB1A36-2D6E-4392-AAA4-996FFE03208D}"/>
              </a:ext>
            </a:extLst>
          </p:cNvPr>
          <p:cNvSpPr>
            <a:spLocks noGrp="1"/>
          </p:cNvSpPr>
          <p:nvPr>
            <p:ph type="sldNum" sz="quarter" idx="12"/>
          </p:nvPr>
        </p:nvSpPr>
        <p:spPr>
          <a:xfrm>
            <a:off x="10030244" y="6356350"/>
            <a:ext cx="1323555"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D76B855D-E9CC-4FF8-AD85-6CDC7B89A0DE}" type="slidenum">
              <a:rPr kumimoji="0" lang="en-US"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2</a:t>
            </a:fld>
            <a:endParaRPr kumimoji="0" lang="en-US"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69C3FD2-AF88-4EF1-AFB7-5D31BD5AA0BF}"/>
              </a:ext>
            </a:extLst>
          </p:cNvPr>
          <p:cNvSpPr>
            <a:spLocks noGrp="1"/>
          </p:cNvSpPr>
          <p:nvPr>
            <p:ph idx="1"/>
          </p:nvPr>
        </p:nvSpPr>
        <p:spPr>
          <a:xfrm>
            <a:off x="523765" y="443060"/>
            <a:ext cx="6525217" cy="5733903"/>
          </a:xfrm>
        </p:spPr>
        <p:txBody>
          <a:bodyPr>
            <a:normAutofit lnSpcReduction="10000"/>
          </a:bodyPr>
          <a:lstStyle/>
          <a:p>
            <a:r>
              <a:rPr lang="en-US" sz="3200" b="1"/>
              <a:t>Agenda</a:t>
            </a:r>
          </a:p>
          <a:p>
            <a:pPr marL="457200" indent="-457200">
              <a:buFont typeface="Arial" panose="020B0604020202020204" pitchFamily="34" charset="0"/>
              <a:buChar char="•"/>
            </a:pPr>
            <a:r>
              <a:rPr lang="en-US" sz="3200"/>
              <a:t>Staff Introductions</a:t>
            </a:r>
          </a:p>
          <a:p>
            <a:pPr marL="457200" indent="-457200">
              <a:buFont typeface="Arial" panose="020B0604020202020204" pitchFamily="34" charset="0"/>
              <a:buChar char="•"/>
            </a:pPr>
            <a:r>
              <a:rPr lang="en-US" sz="3200"/>
              <a:t>What you need to know about Title I</a:t>
            </a:r>
          </a:p>
          <a:p>
            <a:pPr marL="457200" indent="-457200">
              <a:buFont typeface="Arial" panose="020B0604020202020204" pitchFamily="34" charset="0"/>
              <a:buChar char="•"/>
            </a:pPr>
            <a:r>
              <a:rPr lang="en-US" sz="3200"/>
              <a:t>Testing</a:t>
            </a:r>
          </a:p>
          <a:p>
            <a:pPr marL="457200" indent="-457200">
              <a:buFont typeface="Arial" panose="020B0604020202020204" pitchFamily="34" charset="0"/>
              <a:buChar char="•"/>
            </a:pPr>
            <a:r>
              <a:rPr lang="en-US" sz="3200"/>
              <a:t>School Goals-CIP</a:t>
            </a:r>
          </a:p>
          <a:p>
            <a:pPr marL="457200" indent="-457200">
              <a:buFont typeface="Arial" panose="020B0604020202020204" pitchFamily="34" charset="0"/>
              <a:buChar char="•"/>
            </a:pPr>
            <a:r>
              <a:rPr lang="en-US" sz="3200"/>
              <a:t>Parent and Family Engagement</a:t>
            </a:r>
          </a:p>
          <a:p>
            <a:pPr marL="457200" indent="-457200">
              <a:buFont typeface="Arial" panose="020B0604020202020204" pitchFamily="34" charset="0"/>
              <a:buChar char="•"/>
            </a:pPr>
            <a:r>
              <a:rPr lang="en-US" sz="3200"/>
              <a:t>Playground Input </a:t>
            </a:r>
          </a:p>
          <a:p>
            <a:pPr marL="457200" indent="-457200">
              <a:buFont typeface="Arial" panose="020B0604020202020204" pitchFamily="34" charset="0"/>
              <a:buChar char="•"/>
            </a:pPr>
            <a:r>
              <a:rPr lang="en-US" sz="3200"/>
              <a:t>STEAM</a:t>
            </a:r>
          </a:p>
          <a:p>
            <a:pPr marL="457200" indent="-457200">
              <a:buFont typeface="Arial" panose="020B0604020202020204" pitchFamily="34" charset="0"/>
              <a:buChar char="•"/>
            </a:pPr>
            <a:r>
              <a:rPr lang="en-US" sz="3200"/>
              <a:t>SEL</a:t>
            </a:r>
          </a:p>
          <a:p>
            <a:pPr marL="457200" indent="-457200">
              <a:buFont typeface="Arial" panose="020B0604020202020204" pitchFamily="34" charset="0"/>
              <a:buChar char="•"/>
            </a:pPr>
            <a:r>
              <a:rPr lang="en-US" sz="3200"/>
              <a:t>Closing</a:t>
            </a:r>
          </a:p>
        </p:txBody>
      </p:sp>
    </p:spTree>
    <p:extLst>
      <p:ext uri="{BB962C8B-B14F-4D97-AF65-F5344CB8AC3E}">
        <p14:creationId xmlns:p14="http://schemas.microsoft.com/office/powerpoint/2010/main" val="55160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1B978B-3E92-279B-E0F1-E6D90D9D080E}"/>
              </a:ext>
            </a:extLst>
          </p:cNvPr>
          <p:cNvPicPr>
            <a:picLocks noChangeAspect="1"/>
          </p:cNvPicPr>
          <p:nvPr/>
        </p:nvPicPr>
        <p:blipFill>
          <a:blip r:embed="rId2"/>
          <a:stretch>
            <a:fillRect/>
          </a:stretch>
        </p:blipFill>
        <p:spPr>
          <a:xfrm>
            <a:off x="1142918" y="126944"/>
            <a:ext cx="4953082" cy="6604111"/>
          </a:xfrm>
          <a:prstGeom prst="rect">
            <a:avLst/>
          </a:prstGeom>
        </p:spPr>
      </p:pic>
      <p:pic>
        <p:nvPicPr>
          <p:cNvPr id="10" name="Picture 9" descr="A cartoon bird with glasses and a paper plane&#10;&#10;Description automatically generated">
            <a:extLst>
              <a:ext uri="{FF2B5EF4-FFF2-40B4-BE49-F238E27FC236}">
                <a16:creationId xmlns:a16="http://schemas.microsoft.com/office/drawing/2014/main" id="{0A65DA2F-CB41-09FF-E314-FF815D5F9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712" y="1119335"/>
            <a:ext cx="4584370" cy="4440208"/>
          </a:xfrm>
          <a:prstGeom prst="rect">
            <a:avLst/>
          </a:prstGeom>
        </p:spPr>
      </p:pic>
    </p:spTree>
    <p:extLst>
      <p:ext uri="{BB962C8B-B14F-4D97-AF65-F5344CB8AC3E}">
        <p14:creationId xmlns:p14="http://schemas.microsoft.com/office/powerpoint/2010/main" val="2039424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F03F8-F669-0444-AEB2-6E3C4C4425EA}"/>
              </a:ext>
            </a:extLst>
          </p:cNvPr>
          <p:cNvSpPr>
            <a:spLocks noGrp="1"/>
          </p:cNvSpPr>
          <p:nvPr>
            <p:ph type="title"/>
          </p:nvPr>
        </p:nvSpPr>
        <p:spPr>
          <a:xfrm>
            <a:off x="640080" y="329184"/>
            <a:ext cx="6894576" cy="1783080"/>
          </a:xfrm>
        </p:spPr>
        <p:txBody>
          <a:bodyPr anchor="b">
            <a:normAutofit/>
          </a:bodyPr>
          <a:lstStyle/>
          <a:p>
            <a:r>
              <a:rPr lang="en-US" sz="5400">
                <a:latin typeface="Amasis MT Pro Black" panose="02040A04050005020304" pitchFamily="18" charset="0"/>
              </a:rPr>
              <a:t>STEAM@Hope-Hill </a:t>
            </a:r>
          </a:p>
        </p:txBody>
      </p:sp>
      <p:sp>
        <p:nvSpPr>
          <p:cNvPr id="3" name="Content Placeholder 2">
            <a:extLst>
              <a:ext uri="{FF2B5EF4-FFF2-40B4-BE49-F238E27FC236}">
                <a16:creationId xmlns:a16="http://schemas.microsoft.com/office/drawing/2014/main" id="{6FCCB5C7-2EC3-8D9F-DC98-C03697B05CFE}"/>
              </a:ext>
            </a:extLst>
          </p:cNvPr>
          <p:cNvSpPr>
            <a:spLocks noGrp="1"/>
          </p:cNvSpPr>
          <p:nvPr>
            <p:ph idx="1"/>
          </p:nvPr>
        </p:nvSpPr>
        <p:spPr>
          <a:xfrm>
            <a:off x="640080" y="2706624"/>
            <a:ext cx="6894576" cy="3483864"/>
          </a:xfrm>
        </p:spPr>
        <p:txBody>
          <a:bodyPr vert="horz" lIns="91440" tIns="45720" rIns="91440" bIns="45720" rtlCol="0" anchor="t">
            <a:normAutofit/>
          </a:bodyPr>
          <a:lstStyle/>
          <a:p>
            <a:r>
              <a:rPr lang="en-US" sz="2200">
                <a:latin typeface="Amasis MT Pro Black"/>
              </a:rPr>
              <a:t>Project-based learning: Quarterly</a:t>
            </a:r>
          </a:p>
          <a:p>
            <a:endParaRPr lang="en-US" sz="2200">
              <a:latin typeface="Amasis MT Pro Black" panose="02040A04050005020304" pitchFamily="18" charset="0"/>
            </a:endParaRPr>
          </a:p>
          <a:p>
            <a:r>
              <a:rPr lang="en-US" sz="2200">
                <a:latin typeface="Amasis MT Pro Black"/>
              </a:rPr>
              <a:t>Long-term projects: on-going </a:t>
            </a:r>
          </a:p>
          <a:p>
            <a:endParaRPr lang="en-US" sz="2200">
              <a:latin typeface="Amasis MT Pro Black" panose="02040A04050005020304" pitchFamily="18" charset="0"/>
            </a:endParaRPr>
          </a:p>
          <a:p>
            <a:r>
              <a:rPr lang="en-US" sz="2200">
                <a:latin typeface="Amasis MT Pro Black"/>
              </a:rPr>
              <a:t>Engineering Design Challenges </a:t>
            </a:r>
            <a:endParaRPr lang="en-US" sz="2200">
              <a:latin typeface="Amasis MT Pro Black" panose="02040A04050005020304" pitchFamily="18" charset="0"/>
            </a:endParaRPr>
          </a:p>
          <a:p>
            <a:endParaRPr lang="en-US" sz="2200">
              <a:latin typeface="Amasis MT Pro Black" panose="02040A04050005020304" pitchFamily="18" charset="0"/>
            </a:endParaRPr>
          </a:p>
        </p:txBody>
      </p:sp>
      <p:pic>
        <p:nvPicPr>
          <p:cNvPr id="6" name="Picture 5" descr="A cartoon birds holding papers&#10;&#10;Description automatically generated">
            <a:extLst>
              <a:ext uri="{FF2B5EF4-FFF2-40B4-BE49-F238E27FC236}">
                <a16:creationId xmlns:a16="http://schemas.microsoft.com/office/drawing/2014/main" id="{6392A261-D8FF-CF74-0407-C696235CC1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4290" y="329183"/>
            <a:ext cx="3293316" cy="3429969"/>
          </a:xfrm>
          <a:prstGeom prst="rect">
            <a:avLst/>
          </a:prstGeom>
        </p:spPr>
      </p:pic>
      <p:pic>
        <p:nvPicPr>
          <p:cNvPr id="4" name="Picture 3">
            <a:extLst>
              <a:ext uri="{FF2B5EF4-FFF2-40B4-BE49-F238E27FC236}">
                <a16:creationId xmlns:a16="http://schemas.microsoft.com/office/drawing/2014/main" id="{0EA97903-7579-C5F3-DBA1-830665460C93}"/>
              </a:ext>
            </a:extLst>
          </p:cNvPr>
          <p:cNvPicPr>
            <a:picLocks noChangeAspect="1"/>
          </p:cNvPicPr>
          <p:nvPr/>
        </p:nvPicPr>
        <p:blipFill>
          <a:blip r:embed="rId3"/>
          <a:stretch>
            <a:fillRect/>
          </a:stretch>
        </p:blipFill>
        <p:spPr>
          <a:xfrm>
            <a:off x="8510082" y="4079193"/>
            <a:ext cx="2703443" cy="2176272"/>
          </a:xfrm>
          <a:prstGeom prst="rect">
            <a:avLst/>
          </a:prstGeom>
        </p:spPr>
      </p:pic>
    </p:spTree>
    <p:extLst>
      <p:ext uri="{BB962C8B-B14F-4D97-AF65-F5344CB8AC3E}">
        <p14:creationId xmlns:p14="http://schemas.microsoft.com/office/powerpoint/2010/main" val="109056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344B3-865A-B65D-C30E-D8C0279EA7D1}"/>
              </a:ext>
            </a:extLst>
          </p:cNvPr>
          <p:cNvSpPr>
            <a:spLocks noGrp="1"/>
          </p:cNvSpPr>
          <p:nvPr>
            <p:ph type="title"/>
          </p:nvPr>
        </p:nvSpPr>
        <p:spPr>
          <a:xfrm>
            <a:off x="572493" y="238539"/>
            <a:ext cx="11018520" cy="1434415"/>
          </a:xfrm>
        </p:spPr>
        <p:txBody>
          <a:bodyPr anchor="b">
            <a:normAutofit/>
          </a:bodyPr>
          <a:lstStyle/>
          <a:p>
            <a:r>
              <a:rPr lang="en-US" sz="5400">
                <a:latin typeface="Amasis MT Pro Black" panose="02040A04050005020304" pitchFamily="18" charset="0"/>
              </a:rPr>
              <a:t>STEAM@Hope-Hill </a:t>
            </a:r>
          </a:p>
        </p:txBody>
      </p:sp>
      <p:sp>
        <p:nvSpPr>
          <p:cNvPr id="3" name="Content Placeholder 2">
            <a:extLst>
              <a:ext uri="{FF2B5EF4-FFF2-40B4-BE49-F238E27FC236}">
                <a16:creationId xmlns:a16="http://schemas.microsoft.com/office/drawing/2014/main" id="{1D2DCB94-DE07-F7C9-61E5-7B8072F552F8}"/>
              </a:ext>
            </a:extLst>
          </p:cNvPr>
          <p:cNvSpPr>
            <a:spLocks noGrp="1"/>
          </p:cNvSpPr>
          <p:nvPr>
            <p:ph idx="1"/>
          </p:nvPr>
        </p:nvSpPr>
        <p:spPr>
          <a:xfrm>
            <a:off x="572493" y="2071316"/>
            <a:ext cx="6713552" cy="4119172"/>
          </a:xfrm>
        </p:spPr>
        <p:txBody>
          <a:bodyPr anchor="t">
            <a:normAutofit/>
          </a:bodyPr>
          <a:lstStyle/>
          <a:p>
            <a:r>
              <a:rPr lang="en-US" sz="2200">
                <a:latin typeface="Amasis MT Pro Black" panose="02040A04050005020304" pitchFamily="18" charset="0"/>
              </a:rPr>
              <a:t>One Fair: Due November 30</a:t>
            </a:r>
            <a:r>
              <a:rPr lang="en-US" sz="2200" baseline="30000">
                <a:latin typeface="Amasis MT Pro Black" panose="02040A04050005020304" pitchFamily="18" charset="0"/>
              </a:rPr>
              <a:t>th</a:t>
            </a:r>
            <a:r>
              <a:rPr lang="en-US" sz="2200">
                <a:latin typeface="Amasis MT Pro Black" panose="02040A04050005020304" pitchFamily="18" charset="0"/>
              </a:rPr>
              <a:t> </a:t>
            </a:r>
          </a:p>
          <a:p>
            <a:endParaRPr lang="en-US" sz="2200">
              <a:latin typeface="Amasis MT Pro Black" panose="02040A04050005020304" pitchFamily="18" charset="0"/>
            </a:endParaRPr>
          </a:p>
          <a:p>
            <a:r>
              <a:rPr lang="en-US" sz="2200">
                <a:latin typeface="Amasis MT Pro Black" panose="02040A04050005020304" pitchFamily="18" charset="0"/>
              </a:rPr>
              <a:t>Used as part of gifted talented measurement </a:t>
            </a:r>
          </a:p>
          <a:p>
            <a:endParaRPr lang="en-US" sz="2200">
              <a:latin typeface="Amasis MT Pro Black" panose="02040A04050005020304" pitchFamily="18" charset="0"/>
            </a:endParaRPr>
          </a:p>
          <a:p>
            <a:r>
              <a:rPr lang="en-US" sz="2200">
                <a:latin typeface="Amasis MT Pro Black" panose="02040A04050005020304" pitchFamily="18" charset="0"/>
              </a:rPr>
              <a:t>Individual projects are mandatory for grades: 3</a:t>
            </a:r>
            <a:r>
              <a:rPr lang="en-US" sz="2200" baseline="30000">
                <a:latin typeface="Amasis MT Pro Black" panose="02040A04050005020304" pitchFamily="18" charset="0"/>
              </a:rPr>
              <a:t>rd</a:t>
            </a:r>
            <a:r>
              <a:rPr lang="en-US" sz="2200">
                <a:latin typeface="Amasis MT Pro Black" panose="02040A04050005020304" pitchFamily="18" charset="0"/>
              </a:rPr>
              <a:t>-5</a:t>
            </a:r>
            <a:r>
              <a:rPr lang="en-US" sz="2200" baseline="30000">
                <a:latin typeface="Amasis MT Pro Black" panose="02040A04050005020304" pitchFamily="18" charset="0"/>
              </a:rPr>
              <a:t>th</a:t>
            </a:r>
            <a:r>
              <a:rPr lang="en-US" sz="2200">
                <a:latin typeface="Amasis MT Pro Black" panose="02040A04050005020304" pitchFamily="18" charset="0"/>
              </a:rPr>
              <a:t> and class projects for the  younger grades</a:t>
            </a:r>
          </a:p>
          <a:p>
            <a:endParaRPr lang="en-US" sz="2200">
              <a:latin typeface="Amasis MT Pro Black" panose="02040A04050005020304" pitchFamily="18" charset="0"/>
            </a:endParaRPr>
          </a:p>
          <a:p>
            <a:r>
              <a:rPr lang="en-US" sz="2200">
                <a:latin typeface="Amasis MT Pro Black" panose="02040A04050005020304" pitchFamily="18" charset="0"/>
              </a:rPr>
              <a:t>Domain: Science, Social Studies, or Technology/Media</a:t>
            </a:r>
          </a:p>
        </p:txBody>
      </p:sp>
      <p:pic>
        <p:nvPicPr>
          <p:cNvPr id="5" name="Picture 4" descr="Two cartoon birds with glasses&#10;&#10;Description automatically generated">
            <a:extLst>
              <a:ext uri="{FF2B5EF4-FFF2-40B4-BE49-F238E27FC236}">
                <a16:creationId xmlns:a16="http://schemas.microsoft.com/office/drawing/2014/main" id="{DB4EC19F-5EF3-BDBD-54C4-6530225DF652}"/>
              </a:ext>
            </a:extLst>
          </p:cNvPr>
          <p:cNvPicPr>
            <a:picLocks noChangeAspect="1"/>
          </p:cNvPicPr>
          <p:nvPr/>
        </p:nvPicPr>
        <p:blipFill rotWithShape="1">
          <a:blip r:embed="rId2">
            <a:extLst>
              <a:ext uri="{28A0092B-C50C-407E-A947-70E740481C1C}">
                <a14:useLocalDpi xmlns:a14="http://schemas.microsoft.com/office/drawing/2010/main" val="0"/>
              </a:ext>
            </a:extLst>
          </a:blip>
          <a:srcRect l="12707" r="14581" b="1"/>
          <a:stretch/>
        </p:blipFill>
        <p:spPr>
          <a:xfrm>
            <a:off x="7678443" y="1755648"/>
            <a:ext cx="3941064" cy="4096512"/>
          </a:xfrm>
          <a:prstGeom prst="rect">
            <a:avLst/>
          </a:prstGeom>
        </p:spPr>
      </p:pic>
    </p:spTree>
    <p:extLst>
      <p:ext uri="{BB962C8B-B14F-4D97-AF65-F5344CB8AC3E}">
        <p14:creationId xmlns:p14="http://schemas.microsoft.com/office/powerpoint/2010/main" val="5295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ocial Emotional Learning / Overview">
            <a:extLst>
              <a:ext uri="{FF2B5EF4-FFF2-40B4-BE49-F238E27FC236}">
                <a16:creationId xmlns:a16="http://schemas.microsoft.com/office/drawing/2014/main" id="{7A5D1FE2-B899-3326-35BA-FEA53AFAF0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500" y="1463040"/>
            <a:ext cx="9478105" cy="3576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648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EFAB08-DD63-0E35-41EC-013C8E65D202}"/>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24</a:t>
            </a:fld>
            <a:endParaRPr lang="en-US">
              <a:solidFill>
                <a:prstClr val="black">
                  <a:tint val="75000"/>
                </a:prstClr>
              </a:solidFill>
            </a:endParaRPr>
          </a:p>
        </p:txBody>
      </p:sp>
      <p:pic>
        <p:nvPicPr>
          <p:cNvPr id="5" name="Picture 4">
            <a:extLst>
              <a:ext uri="{FF2B5EF4-FFF2-40B4-BE49-F238E27FC236}">
                <a16:creationId xmlns:a16="http://schemas.microsoft.com/office/drawing/2014/main" id="{690190DF-FDDE-69BD-AB08-FE8391270C5D}"/>
              </a:ext>
            </a:extLst>
          </p:cNvPr>
          <p:cNvPicPr>
            <a:picLocks noChangeAspect="1"/>
          </p:cNvPicPr>
          <p:nvPr/>
        </p:nvPicPr>
        <p:blipFill>
          <a:blip r:embed="rId2"/>
          <a:stretch>
            <a:fillRect/>
          </a:stretch>
        </p:blipFill>
        <p:spPr>
          <a:xfrm>
            <a:off x="1121664" y="615950"/>
            <a:ext cx="9601200" cy="5626099"/>
          </a:xfrm>
          <a:prstGeom prst="rect">
            <a:avLst/>
          </a:prstGeom>
        </p:spPr>
      </p:pic>
    </p:spTree>
    <p:extLst>
      <p:ext uri="{BB962C8B-B14F-4D97-AF65-F5344CB8AC3E}">
        <p14:creationId xmlns:p14="http://schemas.microsoft.com/office/powerpoint/2010/main" val="457556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456885-4ACA-A972-FC35-74A8CA4118E7}"/>
              </a:ext>
            </a:extLst>
          </p:cNvPr>
          <p:cNvSpPr txBox="1"/>
          <p:nvPr/>
        </p:nvSpPr>
        <p:spPr>
          <a:xfrm>
            <a:off x="2555631" y="1441938"/>
            <a:ext cx="7080738" cy="39741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000" u="sng" spc="75">
                <a:solidFill>
                  <a:srgbClr val="954F72"/>
                </a:solidFill>
                <a:effectLst/>
                <a:latin typeface="+mj-lt"/>
                <a:ea typeface="+mj-ea"/>
                <a:cs typeface="+mj-cs"/>
                <a:hlinkClick r:id="rId2">
                  <a:extLst>
                    <a:ext uri="{A12FA001-AC4F-418D-AE19-62706E023703}">
                      <ahyp:hlinkClr xmlns:ahyp="http://schemas.microsoft.com/office/drawing/2018/hyperlinkcolor" val="tx"/>
                    </a:ext>
                  </a:extLst>
                </a:hlinkClick>
              </a:rPr>
              <a:t>WHY SEL?</a:t>
            </a:r>
          </a:p>
          <a:p>
            <a:pPr algn="ctr">
              <a:lnSpc>
                <a:spcPct val="90000"/>
              </a:lnSpc>
              <a:spcBef>
                <a:spcPct val="0"/>
              </a:spcBef>
              <a:spcAft>
                <a:spcPts val="600"/>
              </a:spcAft>
            </a:pPr>
            <a:endParaRPr lang="en-US" sz="5000" u="sng" spc="75">
              <a:solidFill>
                <a:srgbClr val="954F72"/>
              </a:solidFill>
              <a:latin typeface="+mj-lt"/>
              <a:ea typeface="+mj-ea"/>
              <a:cs typeface="+mj-cs"/>
              <a:hlinkClick r:id="rId2">
                <a:extLst>
                  <a:ext uri="{A12FA001-AC4F-418D-AE19-62706E023703}">
                    <ahyp:hlinkClr xmlns:ahyp="http://schemas.microsoft.com/office/drawing/2018/hyperlinkcolor" val="tx"/>
                  </a:ext>
                </a:extLst>
              </a:hlinkClick>
            </a:endParaRPr>
          </a:p>
          <a:p>
            <a:pPr algn="ctr">
              <a:lnSpc>
                <a:spcPct val="90000"/>
              </a:lnSpc>
              <a:spcBef>
                <a:spcPct val="0"/>
              </a:spcBef>
              <a:spcAft>
                <a:spcPts val="600"/>
              </a:spcAft>
            </a:pPr>
            <a:endParaRPr lang="en-US" sz="5000" u="sng" spc="75">
              <a:solidFill>
                <a:srgbClr val="954F72"/>
              </a:solidFill>
              <a:effectLst/>
              <a:latin typeface="+mj-lt"/>
              <a:ea typeface="+mj-ea"/>
              <a:cs typeface="+mj-cs"/>
              <a:hlinkClick r:id="rId2">
                <a:extLst>
                  <a:ext uri="{A12FA001-AC4F-418D-AE19-62706E023703}">
                    <ahyp:hlinkClr xmlns:ahyp="http://schemas.microsoft.com/office/drawing/2018/hyperlinkcolor" val="tx"/>
                  </a:ext>
                </a:extLst>
              </a:hlinkClick>
            </a:endParaRPr>
          </a:p>
          <a:p>
            <a:pPr algn="ctr">
              <a:lnSpc>
                <a:spcPct val="90000"/>
              </a:lnSpc>
              <a:spcBef>
                <a:spcPct val="0"/>
              </a:spcBef>
              <a:spcAft>
                <a:spcPts val="600"/>
              </a:spcAft>
            </a:pPr>
            <a:r>
              <a:rPr lang="en-US" sz="5000" u="sng" spc="75">
                <a:solidFill>
                  <a:schemeClr val="accent1"/>
                </a:solidFill>
                <a:effectLst/>
                <a:latin typeface="+mj-lt"/>
                <a:ea typeface="+mj-ea"/>
                <a:cs typeface="+mj-cs"/>
                <a:hlinkClick r:id="rId2">
                  <a:extLst>
                    <a:ext uri="{A12FA001-AC4F-418D-AE19-62706E023703}">
                      <ahyp:hlinkClr xmlns:ahyp="http://schemas.microsoft.com/office/drawing/2018/hyperlinkcolor" val="tx"/>
                    </a:ext>
                  </a:extLst>
                </a:hlinkClick>
              </a:rPr>
              <a:t>https://youtu.be/DqNn9qWoO1M</a:t>
            </a:r>
            <a:endParaRPr lang="en-US" sz="5000">
              <a:solidFill>
                <a:schemeClr val="accent1"/>
              </a:solidFill>
              <a:latin typeface="+mj-lt"/>
              <a:ea typeface="+mj-ea"/>
              <a:cs typeface="+mj-cs"/>
            </a:endParaRPr>
          </a:p>
        </p:txBody>
      </p:sp>
    </p:spTree>
    <p:extLst>
      <p:ext uri="{BB962C8B-B14F-4D97-AF65-F5344CB8AC3E}">
        <p14:creationId xmlns:p14="http://schemas.microsoft.com/office/powerpoint/2010/main" val="1631044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9034B117-6056-7071-AE36-5511368A99C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61314" y="55741"/>
            <a:ext cx="5824601" cy="6746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66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9B462D-7080-BD49-5A91-6432E8A03A75}"/>
              </a:ext>
            </a:extLst>
          </p:cNvPr>
          <p:cNvSpPr>
            <a:spLocks noGrp="1"/>
          </p:cNvSpPr>
          <p:nvPr>
            <p:ph type="dt" sz="half" idx="10"/>
          </p:nvPr>
        </p:nvSpPr>
        <p:spPr/>
        <p:txBody>
          <a:bodyPr/>
          <a:lstStyle/>
          <a:p>
            <a:pPr>
              <a:defRPr/>
            </a:pPr>
            <a:r>
              <a:rPr lang="en-US">
                <a:solidFill>
                  <a:prstClr val="black">
                    <a:tint val="75000"/>
                  </a:prstClr>
                </a:solidFill>
              </a:rPr>
              <a:t>9/3/20XX</a:t>
            </a:r>
          </a:p>
        </p:txBody>
      </p:sp>
      <p:sp>
        <p:nvSpPr>
          <p:cNvPr id="3" name="Footer Placeholder 2">
            <a:extLst>
              <a:ext uri="{FF2B5EF4-FFF2-40B4-BE49-F238E27FC236}">
                <a16:creationId xmlns:a16="http://schemas.microsoft.com/office/drawing/2014/main" id="{F9D518EE-884B-BDDA-AF34-9D02A71DD20E}"/>
              </a:ext>
            </a:extLst>
          </p:cNvPr>
          <p:cNvSpPr>
            <a:spLocks noGrp="1"/>
          </p:cNvSpPr>
          <p:nvPr>
            <p:ph type="ftr" sz="quarter" idx="11"/>
          </p:nvPr>
        </p:nvSpPr>
        <p:spPr/>
        <p:txBody>
          <a:bodyPr/>
          <a:lstStyle/>
          <a:p>
            <a:pPr>
              <a:defRPr/>
            </a:pPr>
            <a:r>
              <a:rPr lang="en-US">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4D13140C-308D-16E4-A2BF-0472D41B8405}"/>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27</a:t>
            </a:fld>
            <a:endParaRPr lang="en-US">
              <a:solidFill>
                <a:prstClr val="black">
                  <a:tint val="75000"/>
                </a:prstClr>
              </a:solidFill>
            </a:endParaRPr>
          </a:p>
        </p:txBody>
      </p:sp>
      <p:pic>
        <p:nvPicPr>
          <p:cNvPr id="5" name="Picture 4">
            <a:extLst>
              <a:ext uri="{FF2B5EF4-FFF2-40B4-BE49-F238E27FC236}">
                <a16:creationId xmlns:a16="http://schemas.microsoft.com/office/drawing/2014/main" id="{67061FA1-5C92-3585-5678-9C3CCDEC6C74}"/>
              </a:ext>
            </a:extLst>
          </p:cNvPr>
          <p:cNvPicPr>
            <a:picLocks noChangeAspect="1"/>
          </p:cNvPicPr>
          <p:nvPr/>
        </p:nvPicPr>
        <p:blipFill>
          <a:blip r:embed="rId2"/>
          <a:stretch>
            <a:fillRect/>
          </a:stretch>
        </p:blipFill>
        <p:spPr>
          <a:xfrm>
            <a:off x="1016000" y="685801"/>
            <a:ext cx="8712200" cy="6035674"/>
          </a:xfrm>
          <a:prstGeom prst="rect">
            <a:avLst/>
          </a:prstGeom>
        </p:spPr>
      </p:pic>
    </p:spTree>
    <p:extLst>
      <p:ext uri="{BB962C8B-B14F-4D97-AF65-F5344CB8AC3E}">
        <p14:creationId xmlns:p14="http://schemas.microsoft.com/office/powerpoint/2010/main" val="381939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F8ADB-7B55-FD9F-1428-8F3B7077498B}"/>
              </a:ext>
            </a:extLst>
          </p:cNvPr>
          <p:cNvSpPr>
            <a:spLocks noGrp="1"/>
          </p:cNvSpPr>
          <p:nvPr>
            <p:ph type="title"/>
          </p:nvPr>
        </p:nvSpPr>
        <p:spPr>
          <a:xfrm>
            <a:off x="1028700" y="1967266"/>
            <a:ext cx="2628900" cy="2547257"/>
          </a:xfrm>
          <a:noFill/>
        </p:spPr>
        <p:txBody>
          <a:bodyPr anchor="ctr">
            <a:normAutofit/>
          </a:bodyPr>
          <a:lstStyle/>
          <a:p>
            <a:pPr algn="ctr"/>
            <a:r>
              <a:rPr lang="en-US" sz="3600">
                <a:solidFill>
                  <a:srgbClr val="FFFFFF"/>
                </a:solidFill>
              </a:rPr>
              <a:t>AFTER</a:t>
            </a:r>
          </a:p>
        </p:txBody>
      </p:sp>
      <p:pic>
        <p:nvPicPr>
          <p:cNvPr id="3" name="Picture 2">
            <a:extLst>
              <a:ext uri="{FF2B5EF4-FFF2-40B4-BE49-F238E27FC236}">
                <a16:creationId xmlns:a16="http://schemas.microsoft.com/office/drawing/2014/main" id="{703EDCD5-AAD7-7D72-D7D0-841DF3EA7926}"/>
              </a:ext>
            </a:extLst>
          </p:cNvPr>
          <p:cNvPicPr>
            <a:picLocks noChangeAspect="1"/>
          </p:cNvPicPr>
          <p:nvPr/>
        </p:nvPicPr>
        <p:blipFill>
          <a:blip r:embed="rId2"/>
          <a:stretch>
            <a:fillRect/>
          </a:stretch>
        </p:blipFill>
        <p:spPr>
          <a:xfrm>
            <a:off x="1230884" y="894293"/>
            <a:ext cx="9932416" cy="5649547"/>
          </a:xfrm>
          <a:prstGeom prst="rect">
            <a:avLst/>
          </a:prstGeom>
        </p:spPr>
      </p:pic>
    </p:spTree>
    <p:extLst>
      <p:ext uri="{BB962C8B-B14F-4D97-AF65-F5344CB8AC3E}">
        <p14:creationId xmlns:p14="http://schemas.microsoft.com/office/powerpoint/2010/main" val="3212404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Video 13" descr="Red Animated Clock">
            <a:extLst>
              <a:ext uri="{FF2B5EF4-FFF2-40B4-BE49-F238E27FC236}">
                <a16:creationId xmlns:a16="http://schemas.microsoft.com/office/drawing/2014/main" id="{B1356121-4554-4CCA-5983-D7DA42286D1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2" name="Title 1">
            <a:extLst>
              <a:ext uri="{FF2B5EF4-FFF2-40B4-BE49-F238E27FC236}">
                <a16:creationId xmlns:a16="http://schemas.microsoft.com/office/drawing/2014/main" id="{6CF571B5-FC20-AF9D-F8D1-156FA794B22A}"/>
              </a:ext>
            </a:extLst>
          </p:cNvPr>
          <p:cNvSpPr>
            <a:spLocks noGrp="1"/>
          </p:cNvSpPr>
          <p:nvPr>
            <p:ph type="title"/>
          </p:nvPr>
        </p:nvSpPr>
        <p:spPr>
          <a:xfrm>
            <a:off x="321733" y="554845"/>
            <a:ext cx="10656891" cy="3902673"/>
          </a:xfrm>
        </p:spPr>
        <p:txBody>
          <a:bodyPr vert="horz" lIns="91440" tIns="45720" rIns="91440" bIns="45720" rtlCol="0" anchor="t">
            <a:normAutofit/>
          </a:bodyPr>
          <a:lstStyle/>
          <a:p>
            <a:r>
              <a:rPr lang="en-US" sz="5200">
                <a:solidFill>
                  <a:srgbClr val="FFFFFF"/>
                </a:solidFill>
              </a:rPr>
              <a:t>Be On Time</a:t>
            </a:r>
            <a:br>
              <a:rPr lang="en-US" sz="5200">
                <a:solidFill>
                  <a:srgbClr val="FFFFFF"/>
                </a:solidFill>
              </a:rPr>
            </a:br>
            <a:r>
              <a:rPr lang="en-US" sz="3200">
                <a:solidFill>
                  <a:srgbClr val="FFFFFF"/>
                </a:solidFill>
              </a:rPr>
              <a:t>7:15-7:45-On time </a:t>
            </a:r>
            <a:br>
              <a:rPr lang="en-US" sz="3200">
                <a:solidFill>
                  <a:srgbClr val="FFFFFF"/>
                </a:solidFill>
              </a:rPr>
            </a:br>
            <a:r>
              <a:rPr lang="en-US" sz="3200">
                <a:solidFill>
                  <a:srgbClr val="FFFFFF"/>
                </a:solidFill>
              </a:rPr>
              <a:t>7:46-Tardy </a:t>
            </a:r>
          </a:p>
        </p:txBody>
      </p:sp>
    </p:spTree>
    <p:extLst>
      <p:ext uri="{BB962C8B-B14F-4D97-AF65-F5344CB8AC3E}">
        <p14:creationId xmlns:p14="http://schemas.microsoft.com/office/powerpoint/2010/main" val="213825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4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mute="1">
                <p:cTn id="12" repeatCount="indefinite" fill="hold" display="0">
                  <p:stCondLst>
                    <p:cond delay="indefinite"/>
                  </p:stCondLst>
                </p:cTn>
                <p:tgtEl>
                  <p:spTgt spid="1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descr="Team Smart Art Graphic&#10;">
            <a:extLst>
              <a:ext uri="{FF2B5EF4-FFF2-40B4-BE49-F238E27FC236}">
                <a16:creationId xmlns:a16="http://schemas.microsoft.com/office/drawing/2014/main" id="{9C6D4AB6-2821-496B-916D-DC02A2DBB124}"/>
              </a:ext>
            </a:extLst>
          </p:cNvPr>
          <p:cNvGraphicFramePr>
            <a:graphicFrameLocks noGrp="1"/>
          </p:cNvGraphicFramePr>
          <p:nvPr>
            <p:ph idx="1"/>
            <p:extLst>
              <p:ext uri="{D42A27DB-BD31-4B8C-83A1-F6EECF244321}">
                <p14:modId xmlns:p14="http://schemas.microsoft.com/office/powerpoint/2010/main" val="1276146962"/>
              </p:ext>
            </p:extLst>
          </p:nvPr>
        </p:nvGraphicFramePr>
        <p:xfrm>
          <a:off x="106017" y="596348"/>
          <a:ext cx="11579617" cy="54724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7">
            <a:extLst>
              <a:ext uri="{FF2B5EF4-FFF2-40B4-BE49-F238E27FC236}">
                <a16:creationId xmlns:a16="http://schemas.microsoft.com/office/drawing/2014/main" id="{A8C87077-3DA0-43A0-9187-E1AACEF316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567C45C6-B6F1-E956-5D75-A3DB48EA4917}"/>
              </a:ext>
            </a:extLst>
          </p:cNvPr>
          <p:cNvPicPr>
            <a:picLocks noChangeAspect="1"/>
          </p:cNvPicPr>
          <p:nvPr/>
        </p:nvPicPr>
        <p:blipFill>
          <a:blip r:embed="rId7"/>
          <a:stretch>
            <a:fillRect/>
          </a:stretch>
        </p:blipFill>
        <p:spPr>
          <a:xfrm>
            <a:off x="612882" y="4287812"/>
            <a:ext cx="1671457" cy="1546499"/>
          </a:xfrm>
          <a:prstGeom prst="rect">
            <a:avLst/>
          </a:prstGeom>
        </p:spPr>
      </p:pic>
      <p:pic>
        <p:nvPicPr>
          <p:cNvPr id="14" name="Picture 13">
            <a:extLst>
              <a:ext uri="{FF2B5EF4-FFF2-40B4-BE49-F238E27FC236}">
                <a16:creationId xmlns:a16="http://schemas.microsoft.com/office/drawing/2014/main" id="{C9334CB2-A3B5-C499-1B82-32BB44B75791}"/>
              </a:ext>
            </a:extLst>
          </p:cNvPr>
          <p:cNvPicPr>
            <a:picLocks noChangeAspect="1"/>
          </p:cNvPicPr>
          <p:nvPr/>
        </p:nvPicPr>
        <p:blipFill>
          <a:blip r:embed="rId8"/>
          <a:stretch>
            <a:fillRect/>
          </a:stretch>
        </p:blipFill>
        <p:spPr>
          <a:xfrm>
            <a:off x="3783359" y="4189257"/>
            <a:ext cx="1664352" cy="1743607"/>
          </a:xfrm>
          <a:prstGeom prst="rect">
            <a:avLst/>
          </a:prstGeom>
        </p:spPr>
      </p:pic>
      <p:sp>
        <p:nvSpPr>
          <p:cNvPr id="15" name="TextBox 14">
            <a:extLst>
              <a:ext uri="{FF2B5EF4-FFF2-40B4-BE49-F238E27FC236}">
                <a16:creationId xmlns:a16="http://schemas.microsoft.com/office/drawing/2014/main" id="{5518C39F-602E-05E2-9308-4C02DE246DE3}"/>
              </a:ext>
            </a:extLst>
          </p:cNvPr>
          <p:cNvSpPr txBox="1"/>
          <p:nvPr/>
        </p:nvSpPr>
        <p:spPr>
          <a:xfrm>
            <a:off x="506366" y="6036822"/>
            <a:ext cx="1884491" cy="677108"/>
          </a:xfrm>
          <a:prstGeom prst="rect">
            <a:avLst/>
          </a:prstGeom>
          <a:noFill/>
        </p:spPr>
        <p:txBody>
          <a:bodyPr wrap="square" rtlCol="0">
            <a:spAutoFit/>
          </a:bodyPr>
          <a:lstStyle/>
          <a:p>
            <a:pPr lvl="0" algn="ctr"/>
            <a:r>
              <a:rPr lang="en-US" sz="2000" b="1">
                <a:solidFill>
                  <a:sysClr val="windowText" lastClr="000000"/>
                </a:solidFill>
              </a:rPr>
              <a:t>Kristen Lyle</a:t>
            </a:r>
            <a:endParaRPr lang="en-US" sz="2000" b="1"/>
          </a:p>
          <a:p>
            <a:pPr algn="ctr"/>
            <a:r>
              <a:rPr lang="en-US"/>
              <a:t>STEAM</a:t>
            </a:r>
          </a:p>
        </p:txBody>
      </p:sp>
      <p:sp>
        <p:nvSpPr>
          <p:cNvPr id="16" name="TextBox 15">
            <a:extLst>
              <a:ext uri="{FF2B5EF4-FFF2-40B4-BE49-F238E27FC236}">
                <a16:creationId xmlns:a16="http://schemas.microsoft.com/office/drawing/2014/main" id="{2B326C94-2B4C-2868-BD0C-FA5CC2E72EA2}"/>
              </a:ext>
            </a:extLst>
          </p:cNvPr>
          <p:cNvSpPr txBox="1"/>
          <p:nvPr/>
        </p:nvSpPr>
        <p:spPr>
          <a:xfrm>
            <a:off x="3429466" y="6067599"/>
            <a:ext cx="2372139" cy="646331"/>
          </a:xfrm>
          <a:prstGeom prst="rect">
            <a:avLst/>
          </a:prstGeom>
          <a:noFill/>
        </p:spPr>
        <p:txBody>
          <a:bodyPr wrap="square" rtlCol="0">
            <a:spAutoFit/>
          </a:bodyPr>
          <a:lstStyle/>
          <a:p>
            <a:pPr algn="ctr"/>
            <a:r>
              <a:rPr lang="en-US" b="1"/>
              <a:t>Ashley Anderson</a:t>
            </a:r>
          </a:p>
          <a:p>
            <a:pPr algn="ctr"/>
            <a:r>
              <a:rPr lang="en-US"/>
              <a:t>Parent Liaison</a:t>
            </a:r>
          </a:p>
        </p:txBody>
      </p:sp>
      <p:sp>
        <p:nvSpPr>
          <p:cNvPr id="22" name="TextBox 21">
            <a:extLst>
              <a:ext uri="{FF2B5EF4-FFF2-40B4-BE49-F238E27FC236}">
                <a16:creationId xmlns:a16="http://schemas.microsoft.com/office/drawing/2014/main" id="{79915645-8341-2DAC-1A89-C1D1ED4FB7DB}"/>
              </a:ext>
            </a:extLst>
          </p:cNvPr>
          <p:cNvSpPr txBox="1"/>
          <p:nvPr/>
        </p:nvSpPr>
        <p:spPr>
          <a:xfrm>
            <a:off x="6728306" y="6075144"/>
            <a:ext cx="2372138" cy="646331"/>
          </a:xfrm>
          <a:prstGeom prst="rect">
            <a:avLst/>
          </a:prstGeom>
          <a:noFill/>
        </p:spPr>
        <p:txBody>
          <a:bodyPr wrap="square" rtlCol="0">
            <a:spAutoFit/>
          </a:bodyPr>
          <a:lstStyle/>
          <a:p>
            <a:pPr algn="ctr"/>
            <a:r>
              <a:rPr lang="en-US" b="1"/>
              <a:t>Takara McGee</a:t>
            </a:r>
          </a:p>
          <a:p>
            <a:pPr algn="ctr"/>
            <a:r>
              <a:rPr lang="en-US"/>
              <a:t>SSW</a:t>
            </a:r>
          </a:p>
        </p:txBody>
      </p:sp>
      <p:pic>
        <p:nvPicPr>
          <p:cNvPr id="29" name="Picture 28">
            <a:extLst>
              <a:ext uri="{FF2B5EF4-FFF2-40B4-BE49-F238E27FC236}">
                <a16:creationId xmlns:a16="http://schemas.microsoft.com/office/drawing/2014/main" id="{D285ECE6-B60C-13AD-C3A5-B93EFA32C13C}"/>
              </a:ext>
            </a:extLst>
          </p:cNvPr>
          <p:cNvPicPr preferRelativeResize="0">
            <a:picLocks/>
          </p:cNvPicPr>
          <p:nvPr/>
        </p:nvPicPr>
        <p:blipFill rotWithShape="1">
          <a:blip r:embed="rId9"/>
          <a:srcRect l="-652" t="-3266" r="652" b="3266"/>
          <a:stretch/>
        </p:blipFill>
        <p:spPr>
          <a:xfrm>
            <a:off x="10052019" y="4287812"/>
            <a:ext cx="1527099" cy="174360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a:extLst>
              <a:ext uri="{FF2B5EF4-FFF2-40B4-BE49-F238E27FC236}">
                <a16:creationId xmlns:a16="http://schemas.microsoft.com/office/drawing/2014/main" id="{CD496299-2D43-43BF-181C-C042D771A2FB}"/>
              </a:ext>
            </a:extLst>
          </p:cNvPr>
          <p:cNvSpPr txBox="1"/>
          <p:nvPr/>
        </p:nvSpPr>
        <p:spPr>
          <a:xfrm>
            <a:off x="9360529" y="6180313"/>
            <a:ext cx="2910078" cy="530466"/>
          </a:xfrm>
          <a:prstGeom prst="rect">
            <a:avLst/>
          </a:prstGeom>
          <a:noFill/>
        </p:spPr>
        <p:txBody>
          <a:bodyPr wrap="square">
            <a:spAutoFit/>
          </a:bodyPr>
          <a:lstStyle/>
          <a:p>
            <a:pPr lvl="0" algn="ctr">
              <a:lnSpc>
                <a:spcPts val="1500"/>
              </a:lnSpc>
            </a:pPr>
            <a:r>
              <a:rPr lang="en-US" b="1">
                <a:solidFill>
                  <a:schemeClr val="tx1"/>
                </a:solidFill>
              </a:rPr>
              <a:t>Kenneth Robbins</a:t>
            </a:r>
          </a:p>
          <a:p>
            <a:pPr lvl="0" algn="ctr">
              <a:lnSpc>
                <a:spcPts val="1500"/>
              </a:lnSpc>
            </a:pPr>
            <a:r>
              <a:rPr lang="en-US"/>
              <a:t>Counselor</a:t>
            </a:r>
            <a:r>
              <a:rPr lang="en-US" sz="3200"/>
              <a:t> </a:t>
            </a:r>
            <a:endParaRPr lang="en-US"/>
          </a:p>
        </p:txBody>
      </p:sp>
      <p:pic>
        <p:nvPicPr>
          <p:cNvPr id="13" name="Picture 12" descr="A black background with red text&#10;&#10;Description automatically generated">
            <a:extLst>
              <a:ext uri="{FF2B5EF4-FFF2-40B4-BE49-F238E27FC236}">
                <a16:creationId xmlns:a16="http://schemas.microsoft.com/office/drawing/2014/main" id="{F22297EF-52E2-B5E9-CD63-67458BDE7D78}"/>
              </a:ext>
            </a:extLst>
          </p:cNvPr>
          <p:cNvPicPr>
            <a:picLocks noChangeAspect="1"/>
          </p:cNvPicPr>
          <p:nvPr/>
        </p:nvPicPr>
        <p:blipFill>
          <a:blip r:embed="rId10"/>
          <a:stretch>
            <a:fillRect/>
          </a:stretch>
        </p:blipFill>
        <p:spPr>
          <a:xfrm>
            <a:off x="2509049" y="16196"/>
            <a:ext cx="6998795" cy="2104835"/>
          </a:xfrm>
          <a:prstGeom prst="rect">
            <a:avLst/>
          </a:prstGeom>
        </p:spPr>
      </p:pic>
      <p:pic>
        <p:nvPicPr>
          <p:cNvPr id="19" name="Picture 18">
            <a:extLst>
              <a:ext uri="{FF2B5EF4-FFF2-40B4-BE49-F238E27FC236}">
                <a16:creationId xmlns:a16="http://schemas.microsoft.com/office/drawing/2014/main" id="{1954CF26-AC78-95B0-5799-F4772EA0A4D5}"/>
              </a:ext>
            </a:extLst>
          </p:cNvPr>
          <p:cNvPicPr preferRelativeResize="0">
            <a:picLocks/>
          </p:cNvPicPr>
          <p:nvPr/>
        </p:nvPicPr>
        <p:blipFill rotWithShape="1">
          <a:blip r:embed="rId9"/>
          <a:srcRect l="-652" t="-3266" r="652" b="3266"/>
          <a:stretch/>
        </p:blipFill>
        <p:spPr>
          <a:xfrm>
            <a:off x="10052019" y="4254364"/>
            <a:ext cx="1527099" cy="174360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91535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children sitting on the floor in a classroom&#10;&#10;Description automatically generated">
            <a:extLst>
              <a:ext uri="{FF2B5EF4-FFF2-40B4-BE49-F238E27FC236}">
                <a16:creationId xmlns:a16="http://schemas.microsoft.com/office/drawing/2014/main" id="{34CDF428-124F-9CF3-2DA9-67DC3971A28B}"/>
              </a:ext>
            </a:extLst>
          </p:cNvPr>
          <p:cNvPicPr>
            <a:picLocks noChangeAspect="1"/>
          </p:cNvPicPr>
          <p:nvPr/>
        </p:nvPicPr>
        <p:blipFill rotWithShape="1">
          <a:blip r:embed="rId2"/>
          <a:srcRect t="30654" r="-1" b="27036"/>
          <a:stretch/>
        </p:blipFill>
        <p:spPr>
          <a:xfrm>
            <a:off x="-3447" y="-1"/>
            <a:ext cx="12195447" cy="6879745"/>
          </a:xfrm>
          <a:prstGeom prst="rect">
            <a:avLst/>
          </a:prstGeom>
        </p:spPr>
      </p:pic>
      <p:sp>
        <p:nvSpPr>
          <p:cNvPr id="4" name="TextBox 3">
            <a:extLst>
              <a:ext uri="{FF2B5EF4-FFF2-40B4-BE49-F238E27FC236}">
                <a16:creationId xmlns:a16="http://schemas.microsoft.com/office/drawing/2014/main" id="{C6DD93B0-C098-95C9-31A3-B1DDCA51FDD9}"/>
              </a:ext>
            </a:extLst>
          </p:cNvPr>
          <p:cNvSpPr txBox="1"/>
          <p:nvPr/>
        </p:nvSpPr>
        <p:spPr>
          <a:xfrm>
            <a:off x="859028" y="4121944"/>
            <a:ext cx="7927785" cy="1620665"/>
          </a:xfrm>
          <a:prstGeom prst="rect">
            <a:avLst/>
          </a:prstGeom>
        </p:spPr>
        <p:txBody>
          <a:bodyPr vert="horz" lIns="91440" tIns="45720" rIns="91440" bIns="45720" rtlCol="0" anchor="b">
            <a:normAutofit/>
          </a:bodyPr>
          <a:lstStyle/>
          <a:p>
            <a:pPr marL="0" marR="0">
              <a:lnSpc>
                <a:spcPct val="90000"/>
              </a:lnSpc>
              <a:spcBef>
                <a:spcPct val="0"/>
              </a:spcBef>
              <a:spcAft>
                <a:spcPts val="800"/>
              </a:spcAft>
            </a:pPr>
            <a:r>
              <a:rPr lang="en-US" sz="4000" u="sng">
                <a:solidFill>
                  <a:srgbClr val="FFFFFF"/>
                </a:solidFill>
                <a:effectLst/>
                <a:latin typeface="+mj-lt"/>
                <a:ea typeface="+mj-ea"/>
                <a:cs typeface="+mj-cs"/>
              </a:rPr>
              <a:t>COMMUNITY GATHERING </a:t>
            </a:r>
            <a:endParaRPr lang="en-US" sz="4000">
              <a:solidFill>
                <a:srgbClr val="FFFFFF"/>
              </a:solidFill>
              <a:effectLst/>
              <a:latin typeface="+mj-lt"/>
              <a:ea typeface="+mj-ea"/>
              <a:cs typeface="+mj-cs"/>
            </a:endParaRPr>
          </a:p>
        </p:txBody>
      </p:sp>
    </p:spTree>
    <p:extLst>
      <p:ext uri="{BB962C8B-B14F-4D97-AF65-F5344CB8AC3E}">
        <p14:creationId xmlns:p14="http://schemas.microsoft.com/office/powerpoint/2010/main" val="12485402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hands holding hearts&#10;&#10;Description automatically generated">
            <a:extLst>
              <a:ext uri="{FF2B5EF4-FFF2-40B4-BE49-F238E27FC236}">
                <a16:creationId xmlns:a16="http://schemas.microsoft.com/office/drawing/2014/main" id="{51A8434B-4F0C-C633-7E00-C13CBC60E592}"/>
              </a:ext>
            </a:extLst>
          </p:cNvPr>
          <p:cNvPicPr>
            <a:picLocks noChangeAspect="1"/>
          </p:cNvPicPr>
          <p:nvPr/>
        </p:nvPicPr>
        <p:blipFill>
          <a:blip r:embed="rId2"/>
          <a:stretch>
            <a:fillRect/>
          </a:stretch>
        </p:blipFill>
        <p:spPr>
          <a:xfrm>
            <a:off x="2455624" y="1460480"/>
            <a:ext cx="7746709" cy="4352665"/>
          </a:xfrm>
          <a:prstGeom prst="rect">
            <a:avLst/>
          </a:prstGeom>
        </p:spPr>
      </p:pic>
      <p:sp>
        <p:nvSpPr>
          <p:cNvPr id="4" name="TextBox 3">
            <a:extLst>
              <a:ext uri="{FF2B5EF4-FFF2-40B4-BE49-F238E27FC236}">
                <a16:creationId xmlns:a16="http://schemas.microsoft.com/office/drawing/2014/main" id="{83DF68D6-C761-CB97-B746-9DBD689EE9F3}"/>
              </a:ext>
            </a:extLst>
          </p:cNvPr>
          <p:cNvSpPr txBox="1"/>
          <p:nvPr/>
        </p:nvSpPr>
        <p:spPr>
          <a:xfrm>
            <a:off x="2518833" y="690912"/>
            <a:ext cx="7154333" cy="707886"/>
          </a:xfrm>
          <a:prstGeom prst="rect">
            <a:avLst/>
          </a:prstGeom>
          <a:noFill/>
        </p:spPr>
        <p:txBody>
          <a:bodyPr wrap="square">
            <a:spAutoFit/>
          </a:bodyPr>
          <a:lstStyle/>
          <a:p>
            <a:pPr algn="ctr"/>
            <a:r>
              <a:rPr lang="en-US" sz="4000">
                <a:solidFill>
                  <a:schemeClr val="accent2"/>
                </a:solidFill>
              </a:rPr>
              <a:t>Questions?????</a:t>
            </a:r>
          </a:p>
        </p:txBody>
      </p:sp>
    </p:spTree>
    <p:extLst>
      <p:ext uri="{BB962C8B-B14F-4D97-AF65-F5344CB8AC3E}">
        <p14:creationId xmlns:p14="http://schemas.microsoft.com/office/powerpoint/2010/main" val="2862891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Freeform: Shape 12">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reeform: Shape 14">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46" name="Rectangle 16">
            <a:extLst>
              <a:ext uri="{FF2B5EF4-FFF2-40B4-BE49-F238E27FC236}">
                <a16:creationId xmlns:a16="http://schemas.microsoft.com/office/drawing/2014/main" id="{4E73EB10-AEDA-42B9-9D11-54E59B48D4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Arc 18">
            <a:extLst>
              <a:ext uri="{FF2B5EF4-FFF2-40B4-BE49-F238E27FC236}">
                <a16:creationId xmlns:a16="http://schemas.microsoft.com/office/drawing/2014/main" id="{72DEF309-605D-4117-9340-6D589B6C3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6173" flipV="1">
            <a:off x="3930947" y="651615"/>
            <a:ext cx="4083433" cy="4083433"/>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0470871-6F96-EE71-2A46-FF279FF52DEB}"/>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a:solidFill>
                  <a:schemeClr val="tx1"/>
                </a:solidFill>
                <a:latin typeface="+mj-lt"/>
                <a:ea typeface="+mj-ea"/>
                <a:cs typeface="+mj-cs"/>
              </a:rPr>
              <a:t>Where do I go next ?</a:t>
            </a:r>
          </a:p>
        </p:txBody>
      </p:sp>
      <p:sp>
        <p:nvSpPr>
          <p:cNvPr id="3" name="Content Placeholder 2">
            <a:extLst>
              <a:ext uri="{FF2B5EF4-FFF2-40B4-BE49-F238E27FC236}">
                <a16:creationId xmlns:a16="http://schemas.microsoft.com/office/drawing/2014/main" id="{7187A581-14E2-A5F1-1317-8D5B92B256A4}"/>
              </a:ext>
            </a:extLst>
          </p:cNvPr>
          <p:cNvSpPr>
            <a:spLocks noGrp="1"/>
          </p:cNvSpPr>
          <p:nvPr>
            <p:ph sz="half" idx="1"/>
          </p:nvPr>
        </p:nvSpPr>
        <p:spPr>
          <a:xfrm>
            <a:off x="838200" y="2549691"/>
            <a:ext cx="5393361" cy="1793813"/>
          </a:xfrm>
        </p:spPr>
        <p:txBody>
          <a:bodyPr vert="horz" lIns="91440" tIns="45720" rIns="91440" bIns="45720" rtlCol="0">
            <a:normAutofit/>
          </a:bodyPr>
          <a:lstStyle/>
          <a:p>
            <a:r>
              <a:rPr lang="en-US" b="1"/>
              <a:t>Rotation 1: 6:15-6:30</a:t>
            </a:r>
          </a:p>
          <a:p>
            <a:r>
              <a:rPr lang="en-US" b="1"/>
              <a:t>Rotation 2: 6:35-6:50</a:t>
            </a:r>
          </a:p>
          <a:p>
            <a:r>
              <a:rPr lang="en-US" b="1"/>
              <a:t>Rotation 3: 6:55-7:10</a:t>
            </a:r>
          </a:p>
          <a:p>
            <a:endParaRPr lang="en-US" b="1"/>
          </a:p>
          <a:p>
            <a:endParaRPr lang="en-US" b="1"/>
          </a:p>
        </p:txBody>
      </p:sp>
      <p:pic>
        <p:nvPicPr>
          <p:cNvPr id="8" name="Picture 7" descr="A cartoon bird with glasses and a paper plane&#10;&#10;Description automatically generated">
            <a:extLst>
              <a:ext uri="{FF2B5EF4-FFF2-40B4-BE49-F238E27FC236}">
                <a16:creationId xmlns:a16="http://schemas.microsoft.com/office/drawing/2014/main" id="{7430CBBF-6547-8688-7324-5D945C614CA7}"/>
              </a:ext>
            </a:extLst>
          </p:cNvPr>
          <p:cNvPicPr>
            <a:picLocks noChangeAspect="1"/>
          </p:cNvPicPr>
          <p:nvPr/>
        </p:nvPicPr>
        <p:blipFill rotWithShape="1">
          <a:blip r:embed="rId2">
            <a:extLst>
              <a:ext uri="{28A0092B-C50C-407E-A947-70E740481C1C}">
                <a14:useLocalDpi xmlns:a14="http://schemas.microsoft.com/office/drawing/2010/main" val="0"/>
              </a:ext>
            </a:extLst>
          </a:blip>
          <a:srcRect l="5148" r="-2" b="-2"/>
          <a:stretch/>
        </p:blipFill>
        <p:spPr>
          <a:xfrm>
            <a:off x="7231497" y="851169"/>
            <a:ext cx="4261337" cy="435133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pic>
        <p:nvPicPr>
          <p:cNvPr id="7" name="Picture 6">
            <a:extLst>
              <a:ext uri="{FF2B5EF4-FFF2-40B4-BE49-F238E27FC236}">
                <a16:creationId xmlns:a16="http://schemas.microsoft.com/office/drawing/2014/main" id="{25F6A2CD-8071-6E79-F423-B86F39999322}"/>
              </a:ext>
            </a:extLst>
          </p:cNvPr>
          <p:cNvPicPr>
            <a:picLocks noChangeAspect="1"/>
          </p:cNvPicPr>
          <p:nvPr/>
        </p:nvPicPr>
        <p:blipFill>
          <a:blip r:embed="rId3"/>
          <a:stretch>
            <a:fillRect/>
          </a:stretch>
        </p:blipFill>
        <p:spPr>
          <a:xfrm>
            <a:off x="10537851" y="3311588"/>
            <a:ext cx="1105473" cy="960618"/>
          </a:xfrm>
          <a:prstGeom prst="rect">
            <a:avLst/>
          </a:prstGeom>
        </p:spPr>
      </p:pic>
    </p:spTree>
    <p:extLst>
      <p:ext uri="{BB962C8B-B14F-4D97-AF65-F5344CB8AC3E}">
        <p14:creationId xmlns:p14="http://schemas.microsoft.com/office/powerpoint/2010/main" val="214405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DA1DFBC-EF2F-FC71-7927-7F51933FC151}"/>
              </a:ext>
            </a:extLst>
          </p:cNvPr>
          <p:cNvPicPr>
            <a:picLocks noChangeAspect="1"/>
          </p:cNvPicPr>
          <p:nvPr/>
        </p:nvPicPr>
        <p:blipFill>
          <a:blip r:embed="rId2"/>
          <a:stretch>
            <a:fillRect/>
          </a:stretch>
        </p:blipFill>
        <p:spPr>
          <a:xfrm>
            <a:off x="1240383" y="1234440"/>
            <a:ext cx="3535986" cy="3072650"/>
          </a:xfrm>
          <a:prstGeom prst="rect">
            <a:avLst/>
          </a:prstGeom>
        </p:spPr>
      </p:pic>
      <p:sp>
        <p:nvSpPr>
          <p:cNvPr id="6" name="Slide Number Placeholder 5">
            <a:extLst>
              <a:ext uri="{FF2B5EF4-FFF2-40B4-BE49-F238E27FC236}">
                <a16:creationId xmlns:a16="http://schemas.microsoft.com/office/drawing/2014/main" id="{7359025F-68D1-4F50-8480-3F981455D4DE}"/>
              </a:ext>
            </a:extLst>
          </p:cNvPr>
          <p:cNvSpPr>
            <a:spLocks noGrp="1"/>
          </p:cNvSpPr>
          <p:nvPr>
            <p:ph type="sldNum" sz="quarter" idx="12"/>
          </p:nvPr>
        </p:nvSpPr>
        <p:spPr/>
        <p:txBody>
          <a:bodyPr/>
          <a:lstStyle/>
          <a:p>
            <a:pPr lvl="0"/>
            <a:fld id="{D76B855D-E9CC-4FF8-AD85-6CDC7B89A0DE}" type="slidenum">
              <a:rPr lang="en-US" noProof="0" smtClean="0"/>
              <a:pPr lvl="0"/>
              <a:t>33</a:t>
            </a:fld>
            <a:endParaRPr lang="en-US" noProof="0"/>
          </a:p>
        </p:txBody>
      </p:sp>
      <p:graphicFrame>
        <p:nvGraphicFramePr>
          <p:cNvPr id="10" name="Table 10">
            <a:extLst>
              <a:ext uri="{FF2B5EF4-FFF2-40B4-BE49-F238E27FC236}">
                <a16:creationId xmlns:a16="http://schemas.microsoft.com/office/drawing/2014/main" id="{F87CCAB8-58C6-0142-A170-02E88FAF48B2}"/>
              </a:ext>
            </a:extLst>
          </p:cNvPr>
          <p:cNvGraphicFramePr>
            <a:graphicFrameLocks noGrp="1"/>
          </p:cNvGraphicFramePr>
          <p:nvPr>
            <p:extLst>
              <p:ext uri="{D42A27DB-BD31-4B8C-83A1-F6EECF244321}">
                <p14:modId xmlns:p14="http://schemas.microsoft.com/office/powerpoint/2010/main" val="4209611935"/>
              </p:ext>
            </p:extLst>
          </p:nvPr>
        </p:nvGraphicFramePr>
        <p:xfrm>
          <a:off x="5417574" y="145774"/>
          <a:ext cx="6607278" cy="6713808"/>
        </p:xfrm>
        <a:graphic>
          <a:graphicData uri="http://schemas.openxmlformats.org/drawingml/2006/table">
            <a:tbl>
              <a:tblPr firstRow="1" bandRow="1">
                <a:tableStyleId>{5C22544A-7EE6-4342-B048-85BDC9FD1C3A}</a:tableStyleId>
              </a:tblPr>
              <a:tblGrid>
                <a:gridCol w="2311669">
                  <a:extLst>
                    <a:ext uri="{9D8B030D-6E8A-4147-A177-3AD203B41FA5}">
                      <a16:colId xmlns:a16="http://schemas.microsoft.com/office/drawing/2014/main" val="1390222957"/>
                    </a:ext>
                  </a:extLst>
                </a:gridCol>
                <a:gridCol w="2094784">
                  <a:extLst>
                    <a:ext uri="{9D8B030D-6E8A-4147-A177-3AD203B41FA5}">
                      <a16:colId xmlns:a16="http://schemas.microsoft.com/office/drawing/2014/main" val="3261464772"/>
                    </a:ext>
                  </a:extLst>
                </a:gridCol>
                <a:gridCol w="2200825">
                  <a:extLst>
                    <a:ext uri="{9D8B030D-6E8A-4147-A177-3AD203B41FA5}">
                      <a16:colId xmlns:a16="http://schemas.microsoft.com/office/drawing/2014/main" val="1976176487"/>
                    </a:ext>
                  </a:extLst>
                </a:gridCol>
              </a:tblGrid>
              <a:tr h="702365">
                <a:tc>
                  <a:txBody>
                    <a:bodyPr/>
                    <a:lstStyle/>
                    <a:p>
                      <a:pPr algn="ctr"/>
                      <a:r>
                        <a:rPr lang="en-US"/>
                        <a:t>Grade Level/Department </a:t>
                      </a:r>
                    </a:p>
                  </a:txBody>
                  <a:tcPr/>
                </a:tc>
                <a:tc>
                  <a:txBody>
                    <a:bodyPr/>
                    <a:lstStyle/>
                    <a:p>
                      <a:pPr algn="ctr"/>
                      <a:r>
                        <a:rPr lang="en-US"/>
                        <a:t>Zoom Link</a:t>
                      </a:r>
                    </a:p>
                  </a:txBody>
                  <a:tcPr/>
                </a:tc>
                <a:tc>
                  <a:txBody>
                    <a:bodyPr/>
                    <a:lstStyle/>
                    <a:p>
                      <a:pPr algn="ctr"/>
                      <a:r>
                        <a:rPr lang="en-US"/>
                        <a:t>Zoom Code</a:t>
                      </a:r>
                    </a:p>
                  </a:txBody>
                  <a:tcPr/>
                </a:tc>
                <a:extLst>
                  <a:ext uri="{0D108BD9-81ED-4DB2-BD59-A6C34878D82A}">
                    <a16:rowId xmlns:a16="http://schemas.microsoft.com/office/drawing/2014/main" val="1115878239"/>
                  </a:ext>
                </a:extLst>
              </a:tr>
              <a:tr h="705182">
                <a:tc>
                  <a:txBody>
                    <a:bodyPr/>
                    <a:lstStyle/>
                    <a:p>
                      <a:r>
                        <a:rPr lang="en-US" b="1"/>
                        <a:t>Pre-Kindergarten </a:t>
                      </a:r>
                    </a:p>
                  </a:txBody>
                  <a:tcPr/>
                </a:tc>
                <a:tc>
                  <a:txBody>
                    <a:bodyPr/>
                    <a:lstStyle/>
                    <a:p>
                      <a:endParaRPr lang="en-US"/>
                    </a:p>
                  </a:txBody>
                  <a:tcPr/>
                </a:tc>
                <a:tc>
                  <a:txBody>
                    <a:bodyPr/>
                    <a:lstStyle/>
                    <a:p>
                      <a:pPr algn="ctr"/>
                      <a:r>
                        <a:rPr lang="en-US"/>
                        <a:t>Meeting ID:</a:t>
                      </a:r>
                    </a:p>
                    <a:p>
                      <a:pPr algn="ctr"/>
                      <a:r>
                        <a:rPr lang="en-US"/>
                        <a:t>815 8499 4344</a:t>
                      </a:r>
                    </a:p>
                    <a:p>
                      <a:pPr algn="ctr"/>
                      <a:r>
                        <a:rPr lang="en-US"/>
                        <a:t>Passcode:</a:t>
                      </a:r>
                    </a:p>
                    <a:p>
                      <a:pPr algn="ctr"/>
                      <a:r>
                        <a:rPr lang="en-US"/>
                        <a:t>922419</a:t>
                      </a:r>
                    </a:p>
                  </a:txBody>
                  <a:tcPr/>
                </a:tc>
                <a:extLst>
                  <a:ext uri="{0D108BD9-81ED-4DB2-BD59-A6C34878D82A}">
                    <a16:rowId xmlns:a16="http://schemas.microsoft.com/office/drawing/2014/main" val="3004830824"/>
                  </a:ext>
                </a:extLst>
              </a:tr>
              <a:tr h="1622323">
                <a:tc>
                  <a:txBody>
                    <a:bodyPr/>
                    <a:lstStyle/>
                    <a:p>
                      <a:endParaRPr lang="en-US" b="1"/>
                    </a:p>
                    <a:p>
                      <a:endParaRPr lang="en-US" b="1"/>
                    </a:p>
                    <a:p>
                      <a:r>
                        <a:rPr lang="en-US" b="1"/>
                        <a:t>Kindergarten </a:t>
                      </a:r>
                    </a:p>
                  </a:txBody>
                  <a:tcPr/>
                </a:tc>
                <a:tc>
                  <a:txBody>
                    <a:bodyPr/>
                    <a:lstStyle/>
                    <a:p>
                      <a:endParaRPr lang="en-US"/>
                    </a:p>
                  </a:txBody>
                  <a:tcPr/>
                </a:tc>
                <a:tc>
                  <a:txBody>
                    <a:bodyPr/>
                    <a:lstStyle/>
                    <a:p>
                      <a:pPr algn="ctr"/>
                      <a:r>
                        <a:rPr lang="en-US"/>
                        <a:t>Meeting ID</a:t>
                      </a:r>
                    </a:p>
                    <a:p>
                      <a:pPr algn="ctr"/>
                      <a:r>
                        <a:rPr lang="en-US"/>
                        <a:t>899 1773 9479</a:t>
                      </a:r>
                    </a:p>
                    <a:p>
                      <a:pPr algn="ctr"/>
                      <a:r>
                        <a:rPr lang="en-US"/>
                        <a:t>Passcode</a:t>
                      </a:r>
                    </a:p>
                    <a:p>
                      <a:pPr algn="ctr"/>
                      <a:r>
                        <a:rPr lang="en-US"/>
                        <a:t>599615</a:t>
                      </a:r>
                    </a:p>
                    <a:p>
                      <a:pPr algn="ctr"/>
                      <a:endParaRPr lang="en-US"/>
                    </a:p>
                  </a:txBody>
                  <a:tcPr/>
                </a:tc>
                <a:extLst>
                  <a:ext uri="{0D108BD9-81ED-4DB2-BD59-A6C34878D82A}">
                    <a16:rowId xmlns:a16="http://schemas.microsoft.com/office/drawing/2014/main" val="4162213749"/>
                  </a:ext>
                </a:extLst>
              </a:tr>
              <a:tr h="713863">
                <a:tc>
                  <a:txBody>
                    <a:bodyPr/>
                    <a:lstStyle/>
                    <a:p>
                      <a:endParaRPr lang="en-US" b="1"/>
                    </a:p>
                    <a:p>
                      <a:endParaRPr lang="en-US" b="1"/>
                    </a:p>
                    <a:p>
                      <a:endParaRPr lang="en-US" b="1"/>
                    </a:p>
                    <a:p>
                      <a:r>
                        <a:rPr lang="en-US" b="1"/>
                        <a:t>First Grade </a:t>
                      </a:r>
                    </a:p>
                  </a:txBody>
                  <a:tcPr/>
                </a:tc>
                <a:tc>
                  <a:txBody>
                    <a:bodyPr/>
                    <a:lstStyle/>
                    <a:p>
                      <a:endParaRPr lang="en-US"/>
                    </a:p>
                  </a:txBody>
                  <a:tcPr/>
                </a:tc>
                <a:tc>
                  <a:txBody>
                    <a:bodyPr/>
                    <a:lstStyle/>
                    <a:p>
                      <a:pPr algn="ctr"/>
                      <a:r>
                        <a:rPr lang="en-US"/>
                        <a:t>Meeting ID: </a:t>
                      </a:r>
                    </a:p>
                    <a:p>
                      <a:pPr algn="ctr"/>
                      <a:r>
                        <a:rPr lang="en-US"/>
                        <a:t>452 018 1755</a:t>
                      </a:r>
                    </a:p>
                    <a:p>
                      <a:pPr algn="ctr"/>
                      <a:r>
                        <a:rPr lang="en-US"/>
                        <a:t>Passcode: </a:t>
                      </a:r>
                    </a:p>
                    <a:p>
                      <a:pPr algn="ctr"/>
                      <a:r>
                        <a:rPr lang="en-US"/>
                        <a:t>172970</a:t>
                      </a:r>
                    </a:p>
                    <a:p>
                      <a:pPr algn="ctr"/>
                      <a:r>
                        <a:rPr lang="en-US"/>
                        <a:t> </a:t>
                      </a:r>
                    </a:p>
                    <a:p>
                      <a:pPr algn="ctr"/>
                      <a:endParaRPr lang="en-US"/>
                    </a:p>
                  </a:txBody>
                  <a:tcPr/>
                </a:tc>
                <a:extLst>
                  <a:ext uri="{0D108BD9-81ED-4DB2-BD59-A6C34878D82A}">
                    <a16:rowId xmlns:a16="http://schemas.microsoft.com/office/drawing/2014/main" val="1281124384"/>
                  </a:ext>
                </a:extLst>
              </a:tr>
              <a:tr h="1002205">
                <a:tc>
                  <a:txBody>
                    <a:bodyPr/>
                    <a:lstStyle/>
                    <a:p>
                      <a:endParaRPr lang="en-US" b="1"/>
                    </a:p>
                    <a:p>
                      <a:endParaRPr lang="en-US" b="1"/>
                    </a:p>
                    <a:p>
                      <a:r>
                        <a:rPr lang="en-US" b="1"/>
                        <a:t>Second Grade</a:t>
                      </a:r>
                    </a:p>
                  </a:txBody>
                  <a:tcPr/>
                </a:tc>
                <a:tc>
                  <a:txBody>
                    <a:bodyPr/>
                    <a:lstStyle/>
                    <a:p>
                      <a:endParaRPr lang="en-US"/>
                    </a:p>
                  </a:txBody>
                  <a:tcPr/>
                </a:tc>
                <a:tc>
                  <a:txBody>
                    <a:bodyPr/>
                    <a:lstStyle/>
                    <a:p>
                      <a:pPr algn="ctr"/>
                      <a:r>
                        <a:rPr lang="en-US"/>
                        <a:t>Meeting ID: </a:t>
                      </a:r>
                    </a:p>
                    <a:p>
                      <a:pPr algn="ctr"/>
                      <a:r>
                        <a:rPr lang="en-US"/>
                        <a:t>665 959 2759</a:t>
                      </a:r>
                    </a:p>
                    <a:p>
                      <a:pPr algn="ctr"/>
                      <a:r>
                        <a:rPr lang="en-US"/>
                        <a:t>Passcode: </a:t>
                      </a:r>
                    </a:p>
                    <a:p>
                      <a:pPr algn="ctr"/>
                      <a:r>
                        <a:rPr lang="en-US"/>
                        <a:t>294338</a:t>
                      </a:r>
                    </a:p>
                    <a:p>
                      <a:pPr algn="ctr"/>
                      <a:endParaRPr lang="en-US"/>
                    </a:p>
                  </a:txBody>
                  <a:tcPr/>
                </a:tc>
                <a:extLst>
                  <a:ext uri="{0D108BD9-81ED-4DB2-BD59-A6C34878D82A}">
                    <a16:rowId xmlns:a16="http://schemas.microsoft.com/office/drawing/2014/main" val="2989665147"/>
                  </a:ext>
                </a:extLst>
              </a:tr>
            </a:tbl>
          </a:graphicData>
        </a:graphic>
      </p:graphicFrame>
      <p:pic>
        <p:nvPicPr>
          <p:cNvPr id="14" name="Picture 13">
            <a:extLst>
              <a:ext uri="{FF2B5EF4-FFF2-40B4-BE49-F238E27FC236}">
                <a16:creationId xmlns:a16="http://schemas.microsoft.com/office/drawing/2014/main" id="{3401CEA9-82BD-814C-AF15-B38C590C0079}"/>
              </a:ext>
            </a:extLst>
          </p:cNvPr>
          <p:cNvPicPr>
            <a:picLocks noChangeAspect="1"/>
          </p:cNvPicPr>
          <p:nvPr/>
        </p:nvPicPr>
        <p:blipFill>
          <a:blip r:embed="rId3"/>
          <a:stretch>
            <a:fillRect/>
          </a:stretch>
        </p:blipFill>
        <p:spPr>
          <a:xfrm>
            <a:off x="8288380" y="2220337"/>
            <a:ext cx="1266639" cy="1282341"/>
          </a:xfrm>
          <a:prstGeom prst="rect">
            <a:avLst/>
          </a:prstGeom>
        </p:spPr>
      </p:pic>
      <p:pic>
        <p:nvPicPr>
          <p:cNvPr id="18" name="Picture 17">
            <a:extLst>
              <a:ext uri="{FF2B5EF4-FFF2-40B4-BE49-F238E27FC236}">
                <a16:creationId xmlns:a16="http://schemas.microsoft.com/office/drawing/2014/main" id="{426E8F32-A3C1-77B9-9A93-C0E319554B86}"/>
              </a:ext>
            </a:extLst>
          </p:cNvPr>
          <p:cNvPicPr>
            <a:picLocks noChangeAspect="1"/>
          </p:cNvPicPr>
          <p:nvPr/>
        </p:nvPicPr>
        <p:blipFill>
          <a:blip r:embed="rId4"/>
          <a:stretch>
            <a:fillRect/>
          </a:stretch>
        </p:blipFill>
        <p:spPr>
          <a:xfrm>
            <a:off x="8288380" y="3898601"/>
            <a:ext cx="1266639" cy="1323185"/>
          </a:xfrm>
          <a:prstGeom prst="rect">
            <a:avLst/>
          </a:prstGeom>
        </p:spPr>
      </p:pic>
      <p:pic>
        <p:nvPicPr>
          <p:cNvPr id="20" name="Picture 19">
            <a:extLst>
              <a:ext uri="{FF2B5EF4-FFF2-40B4-BE49-F238E27FC236}">
                <a16:creationId xmlns:a16="http://schemas.microsoft.com/office/drawing/2014/main" id="{EBA631FC-00E1-A868-5524-CAF350921240}"/>
              </a:ext>
            </a:extLst>
          </p:cNvPr>
          <p:cNvPicPr>
            <a:picLocks noChangeAspect="1"/>
          </p:cNvPicPr>
          <p:nvPr/>
        </p:nvPicPr>
        <p:blipFill>
          <a:blip r:embed="rId5"/>
          <a:stretch>
            <a:fillRect/>
          </a:stretch>
        </p:blipFill>
        <p:spPr>
          <a:xfrm>
            <a:off x="8203672" y="5475550"/>
            <a:ext cx="1351347" cy="1282342"/>
          </a:xfrm>
          <a:prstGeom prst="rect">
            <a:avLst/>
          </a:prstGeom>
        </p:spPr>
      </p:pic>
      <p:pic>
        <p:nvPicPr>
          <p:cNvPr id="3" name="Picture 2">
            <a:extLst>
              <a:ext uri="{FF2B5EF4-FFF2-40B4-BE49-F238E27FC236}">
                <a16:creationId xmlns:a16="http://schemas.microsoft.com/office/drawing/2014/main" id="{76C4A85B-D23F-0F50-FE34-4B93135DCE93}"/>
              </a:ext>
            </a:extLst>
          </p:cNvPr>
          <p:cNvPicPr>
            <a:picLocks noChangeAspect="1"/>
          </p:cNvPicPr>
          <p:nvPr/>
        </p:nvPicPr>
        <p:blipFill>
          <a:blip r:embed="rId6"/>
          <a:stretch>
            <a:fillRect/>
          </a:stretch>
        </p:blipFill>
        <p:spPr>
          <a:xfrm>
            <a:off x="8296651" y="868820"/>
            <a:ext cx="1165388" cy="1153556"/>
          </a:xfrm>
          <a:prstGeom prst="rect">
            <a:avLst/>
          </a:prstGeom>
        </p:spPr>
      </p:pic>
    </p:spTree>
    <p:extLst>
      <p:ext uri="{BB962C8B-B14F-4D97-AF65-F5344CB8AC3E}">
        <p14:creationId xmlns:p14="http://schemas.microsoft.com/office/powerpoint/2010/main" val="9622589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359025F-68D1-4F50-8480-3F981455D4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Avenir Next LT Pro"/>
              <a:ea typeface="+mn-ea"/>
              <a:cs typeface="+mn-cs"/>
            </a:endParaRPr>
          </a:p>
        </p:txBody>
      </p:sp>
      <p:graphicFrame>
        <p:nvGraphicFramePr>
          <p:cNvPr id="10" name="Table 10">
            <a:extLst>
              <a:ext uri="{FF2B5EF4-FFF2-40B4-BE49-F238E27FC236}">
                <a16:creationId xmlns:a16="http://schemas.microsoft.com/office/drawing/2014/main" id="{F87CCAB8-58C6-0142-A170-02E88FAF48B2}"/>
              </a:ext>
            </a:extLst>
          </p:cNvPr>
          <p:cNvGraphicFramePr>
            <a:graphicFrameLocks noGrp="1"/>
          </p:cNvGraphicFramePr>
          <p:nvPr>
            <p:extLst>
              <p:ext uri="{D42A27DB-BD31-4B8C-83A1-F6EECF244321}">
                <p14:modId xmlns:p14="http://schemas.microsoft.com/office/powerpoint/2010/main" val="4220385887"/>
              </p:ext>
            </p:extLst>
          </p:nvPr>
        </p:nvGraphicFramePr>
        <p:xfrm>
          <a:off x="5422392" y="308186"/>
          <a:ext cx="6621270" cy="5577840"/>
        </p:xfrm>
        <a:graphic>
          <a:graphicData uri="http://schemas.openxmlformats.org/drawingml/2006/table">
            <a:tbl>
              <a:tblPr firstRow="1" bandRow="1">
                <a:tableStyleId>{5C22544A-7EE6-4342-B048-85BDC9FD1C3A}</a:tableStyleId>
              </a:tblPr>
              <a:tblGrid>
                <a:gridCol w="2313432">
                  <a:extLst>
                    <a:ext uri="{9D8B030D-6E8A-4147-A177-3AD203B41FA5}">
                      <a16:colId xmlns:a16="http://schemas.microsoft.com/office/drawing/2014/main" val="1390222957"/>
                    </a:ext>
                  </a:extLst>
                </a:gridCol>
                <a:gridCol w="2100748">
                  <a:extLst>
                    <a:ext uri="{9D8B030D-6E8A-4147-A177-3AD203B41FA5}">
                      <a16:colId xmlns:a16="http://schemas.microsoft.com/office/drawing/2014/main" val="3261464772"/>
                    </a:ext>
                  </a:extLst>
                </a:gridCol>
                <a:gridCol w="2207090">
                  <a:extLst>
                    <a:ext uri="{9D8B030D-6E8A-4147-A177-3AD203B41FA5}">
                      <a16:colId xmlns:a16="http://schemas.microsoft.com/office/drawing/2014/main" val="1976176487"/>
                    </a:ext>
                  </a:extLst>
                </a:gridCol>
              </a:tblGrid>
              <a:tr h="370840">
                <a:tc>
                  <a:txBody>
                    <a:bodyPr/>
                    <a:lstStyle/>
                    <a:p>
                      <a:pPr algn="ctr"/>
                      <a:r>
                        <a:rPr lang="en-US"/>
                        <a:t>Grade Level/Department </a:t>
                      </a:r>
                    </a:p>
                  </a:txBody>
                  <a:tcPr/>
                </a:tc>
                <a:tc>
                  <a:txBody>
                    <a:bodyPr/>
                    <a:lstStyle/>
                    <a:p>
                      <a:pPr algn="ctr"/>
                      <a:r>
                        <a:rPr lang="en-US"/>
                        <a:t>Zoom Link</a:t>
                      </a:r>
                    </a:p>
                  </a:txBody>
                  <a:tcPr/>
                </a:tc>
                <a:tc>
                  <a:txBody>
                    <a:bodyPr/>
                    <a:lstStyle/>
                    <a:p>
                      <a:pPr algn="ctr"/>
                      <a:r>
                        <a:rPr lang="en-US"/>
                        <a:t>Zoom Code</a:t>
                      </a:r>
                    </a:p>
                  </a:txBody>
                  <a:tcPr/>
                </a:tc>
                <a:extLst>
                  <a:ext uri="{0D108BD9-81ED-4DB2-BD59-A6C34878D82A}">
                    <a16:rowId xmlns:a16="http://schemas.microsoft.com/office/drawing/2014/main" val="1115878239"/>
                  </a:ext>
                </a:extLst>
              </a:tr>
              <a:tr h="1439334">
                <a:tc>
                  <a:txBody>
                    <a:bodyPr/>
                    <a:lstStyle/>
                    <a:p>
                      <a:endParaRPr lang="en-US" b="1"/>
                    </a:p>
                    <a:p>
                      <a:endParaRPr lang="en-US" b="1"/>
                    </a:p>
                    <a:p>
                      <a:endParaRPr lang="en-US" b="1"/>
                    </a:p>
                    <a:p>
                      <a:r>
                        <a:rPr lang="en-US" b="1"/>
                        <a:t>Third Grade</a:t>
                      </a:r>
                    </a:p>
                  </a:txBody>
                  <a:tcPr/>
                </a:tc>
                <a:tc>
                  <a:txBody>
                    <a:bodyPr/>
                    <a:lstStyle/>
                    <a:p>
                      <a:endParaRPr lang="en-US"/>
                    </a:p>
                    <a:p>
                      <a:endParaRPr lang="en-US"/>
                    </a:p>
                  </a:txBody>
                  <a:tcPr/>
                </a:tc>
                <a:tc>
                  <a:txBody>
                    <a:bodyPr/>
                    <a:lstStyle/>
                    <a:p>
                      <a:pPr algn="ctr"/>
                      <a:endParaRPr lang="en-US"/>
                    </a:p>
                    <a:p>
                      <a:pPr algn="ctr"/>
                      <a:r>
                        <a:rPr lang="en-US"/>
                        <a:t>Meeting ID: </a:t>
                      </a:r>
                    </a:p>
                    <a:p>
                      <a:pPr algn="ctr"/>
                      <a:r>
                        <a:rPr lang="en-US"/>
                        <a:t>741 389 338</a:t>
                      </a:r>
                    </a:p>
                    <a:p>
                      <a:pPr algn="ctr"/>
                      <a:r>
                        <a:rPr lang="en-US"/>
                        <a:t>Passcode: </a:t>
                      </a:r>
                    </a:p>
                    <a:p>
                      <a:pPr algn="ctr"/>
                      <a:r>
                        <a:rPr lang="en-US"/>
                        <a:t>000759</a:t>
                      </a:r>
                    </a:p>
                    <a:p>
                      <a:endParaRPr lang="en-US"/>
                    </a:p>
                  </a:txBody>
                  <a:tcPr/>
                </a:tc>
                <a:extLst>
                  <a:ext uri="{0D108BD9-81ED-4DB2-BD59-A6C34878D82A}">
                    <a16:rowId xmlns:a16="http://schemas.microsoft.com/office/drawing/2014/main" val="2521766319"/>
                  </a:ext>
                </a:extLst>
              </a:tr>
              <a:tr h="370840">
                <a:tc>
                  <a:txBody>
                    <a:bodyPr/>
                    <a:lstStyle/>
                    <a:p>
                      <a:pPr algn="ctr"/>
                      <a:endParaRPr lang="en-US" b="1"/>
                    </a:p>
                    <a:p>
                      <a:pPr algn="l"/>
                      <a:endParaRPr lang="en-US" b="1"/>
                    </a:p>
                    <a:p>
                      <a:pPr algn="l"/>
                      <a:endParaRPr lang="en-US" b="1"/>
                    </a:p>
                    <a:p>
                      <a:pPr algn="l"/>
                      <a:r>
                        <a:rPr lang="en-US" b="1"/>
                        <a:t>Fourth Grade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p>
                      <a:pPr algn="ctr"/>
                      <a:endParaRPr lang="en-US">
                        <a:hlinkClick r:id="rId2"/>
                      </a:endParaRPr>
                    </a:p>
                  </a:txBody>
                  <a:tcPr/>
                </a:tc>
                <a:tc>
                  <a:txBody>
                    <a:bodyPr/>
                    <a:lstStyle/>
                    <a:p>
                      <a:pPr algn="ctr"/>
                      <a:endParaRPr lang="en-US"/>
                    </a:p>
                    <a:p>
                      <a:pPr algn="ctr"/>
                      <a:r>
                        <a:rPr lang="en-US"/>
                        <a:t>Meeting ID: </a:t>
                      </a:r>
                    </a:p>
                    <a:p>
                      <a:pPr algn="ctr"/>
                      <a:r>
                        <a:rPr lang="en-US"/>
                        <a:t>858 4035 4928</a:t>
                      </a:r>
                    </a:p>
                    <a:p>
                      <a:pPr algn="ctr"/>
                      <a:r>
                        <a:rPr lang="en-US"/>
                        <a:t>Passcode: </a:t>
                      </a:r>
                    </a:p>
                    <a:p>
                      <a:pPr algn="ctr"/>
                      <a:r>
                        <a:rPr lang="en-US"/>
                        <a:t>750794</a:t>
                      </a:r>
                    </a:p>
                    <a:p>
                      <a:pPr algn="ctr"/>
                      <a:endParaRPr lang="en-US"/>
                    </a:p>
                  </a:txBody>
                  <a:tcPr/>
                </a:tc>
                <a:extLst>
                  <a:ext uri="{0D108BD9-81ED-4DB2-BD59-A6C34878D82A}">
                    <a16:rowId xmlns:a16="http://schemas.microsoft.com/office/drawing/2014/main" val="100736805"/>
                  </a:ext>
                </a:extLst>
              </a:tr>
              <a:tr h="370840">
                <a:tc>
                  <a:txBody>
                    <a:bodyPr/>
                    <a:lstStyle/>
                    <a:p>
                      <a:endParaRPr lang="en-US" b="1"/>
                    </a:p>
                    <a:p>
                      <a:endParaRPr lang="en-US" b="1"/>
                    </a:p>
                    <a:p>
                      <a:r>
                        <a:rPr lang="en-US" b="1"/>
                        <a:t>Fifth Grade </a:t>
                      </a:r>
                    </a:p>
                  </a:txBody>
                  <a:tcPr/>
                </a:tc>
                <a:tc>
                  <a:txBody>
                    <a:bodyPr/>
                    <a:lstStyle/>
                    <a:p>
                      <a:endParaRPr lang="en-US"/>
                    </a:p>
                  </a:txBody>
                  <a:tcPr/>
                </a:tc>
                <a:tc>
                  <a:txBody>
                    <a:bodyPr/>
                    <a:lstStyle/>
                    <a:p>
                      <a:pPr algn="ctr"/>
                      <a:r>
                        <a:rPr lang="en-US"/>
                        <a:t>Meeting ID: </a:t>
                      </a:r>
                    </a:p>
                    <a:p>
                      <a:pPr algn="ctr"/>
                      <a:r>
                        <a:rPr lang="en-US"/>
                        <a:t>324 522 7103</a:t>
                      </a:r>
                    </a:p>
                    <a:p>
                      <a:pPr algn="ctr"/>
                      <a:r>
                        <a:rPr lang="en-US"/>
                        <a:t>Passcode: </a:t>
                      </a:r>
                    </a:p>
                    <a:p>
                      <a:pPr algn="ctr"/>
                      <a:r>
                        <a:rPr lang="en-US" sz="1800" kern="1200">
                          <a:solidFill>
                            <a:schemeClr val="dk1"/>
                          </a:solidFill>
                          <a:effectLst/>
                          <a:latin typeface="+mn-lt"/>
                          <a:ea typeface="+mn-ea"/>
                          <a:cs typeface="+mn-cs"/>
                        </a:rPr>
                        <a:t>276533</a:t>
                      </a:r>
                      <a:endParaRPr lang="en-US"/>
                    </a:p>
                    <a:p>
                      <a:endParaRPr lang="en-US"/>
                    </a:p>
                  </a:txBody>
                  <a:tcPr/>
                </a:tc>
                <a:extLst>
                  <a:ext uri="{0D108BD9-81ED-4DB2-BD59-A6C34878D82A}">
                    <a16:rowId xmlns:a16="http://schemas.microsoft.com/office/drawing/2014/main" val="1001942528"/>
                  </a:ext>
                </a:extLst>
              </a:tr>
            </a:tbl>
          </a:graphicData>
        </a:graphic>
      </p:graphicFrame>
      <p:pic>
        <p:nvPicPr>
          <p:cNvPr id="12" name="Picture 11">
            <a:extLst>
              <a:ext uri="{FF2B5EF4-FFF2-40B4-BE49-F238E27FC236}">
                <a16:creationId xmlns:a16="http://schemas.microsoft.com/office/drawing/2014/main" id="{D2F9A0BC-BD12-C71A-AAFB-2CF421D6542F}"/>
              </a:ext>
            </a:extLst>
          </p:cNvPr>
          <p:cNvPicPr>
            <a:picLocks noChangeAspect="1"/>
          </p:cNvPicPr>
          <p:nvPr/>
        </p:nvPicPr>
        <p:blipFill>
          <a:blip r:embed="rId3"/>
          <a:stretch>
            <a:fillRect/>
          </a:stretch>
        </p:blipFill>
        <p:spPr>
          <a:xfrm>
            <a:off x="8139430" y="2900830"/>
            <a:ext cx="1336548" cy="1394158"/>
          </a:xfrm>
          <a:prstGeom prst="rect">
            <a:avLst/>
          </a:prstGeom>
        </p:spPr>
      </p:pic>
      <p:pic>
        <p:nvPicPr>
          <p:cNvPr id="4" name="Picture 3">
            <a:extLst>
              <a:ext uri="{FF2B5EF4-FFF2-40B4-BE49-F238E27FC236}">
                <a16:creationId xmlns:a16="http://schemas.microsoft.com/office/drawing/2014/main" id="{FA83D731-C1EC-2260-6D30-75544B41ACAA}"/>
              </a:ext>
            </a:extLst>
          </p:cNvPr>
          <p:cNvPicPr>
            <a:picLocks noChangeAspect="1"/>
          </p:cNvPicPr>
          <p:nvPr/>
        </p:nvPicPr>
        <p:blipFill>
          <a:blip r:embed="rId4"/>
          <a:stretch>
            <a:fillRect/>
          </a:stretch>
        </p:blipFill>
        <p:spPr>
          <a:xfrm>
            <a:off x="8139430" y="1126527"/>
            <a:ext cx="1336548" cy="1424479"/>
          </a:xfrm>
          <a:prstGeom prst="rect">
            <a:avLst/>
          </a:prstGeom>
        </p:spPr>
      </p:pic>
      <p:pic>
        <p:nvPicPr>
          <p:cNvPr id="8" name="Picture 7">
            <a:extLst>
              <a:ext uri="{FF2B5EF4-FFF2-40B4-BE49-F238E27FC236}">
                <a16:creationId xmlns:a16="http://schemas.microsoft.com/office/drawing/2014/main" id="{5F0EC65D-EF2D-C6FC-B71A-B3D3D1554C61}"/>
              </a:ext>
            </a:extLst>
          </p:cNvPr>
          <p:cNvPicPr>
            <a:picLocks noChangeAspect="1"/>
          </p:cNvPicPr>
          <p:nvPr/>
        </p:nvPicPr>
        <p:blipFill>
          <a:blip r:embed="rId5"/>
          <a:stretch>
            <a:fillRect/>
          </a:stretch>
        </p:blipFill>
        <p:spPr>
          <a:xfrm>
            <a:off x="1240383" y="1222338"/>
            <a:ext cx="3535986" cy="3072650"/>
          </a:xfrm>
          <a:prstGeom prst="rect">
            <a:avLst/>
          </a:prstGeom>
        </p:spPr>
      </p:pic>
      <p:pic>
        <p:nvPicPr>
          <p:cNvPr id="3" name="Picture 2">
            <a:extLst>
              <a:ext uri="{FF2B5EF4-FFF2-40B4-BE49-F238E27FC236}">
                <a16:creationId xmlns:a16="http://schemas.microsoft.com/office/drawing/2014/main" id="{E966EBEC-5265-B08D-6C34-98097677B6F8}"/>
              </a:ext>
            </a:extLst>
          </p:cNvPr>
          <p:cNvPicPr>
            <a:picLocks noChangeAspect="1"/>
          </p:cNvPicPr>
          <p:nvPr/>
        </p:nvPicPr>
        <p:blipFill>
          <a:blip r:embed="rId6"/>
          <a:stretch>
            <a:fillRect/>
          </a:stretch>
        </p:blipFill>
        <p:spPr>
          <a:xfrm>
            <a:off x="8139430" y="4500431"/>
            <a:ext cx="1336547" cy="1385595"/>
          </a:xfrm>
          <a:prstGeom prst="rect">
            <a:avLst/>
          </a:prstGeom>
        </p:spPr>
      </p:pic>
    </p:spTree>
    <p:extLst>
      <p:ext uri="{BB962C8B-B14F-4D97-AF65-F5344CB8AC3E}">
        <p14:creationId xmlns:p14="http://schemas.microsoft.com/office/powerpoint/2010/main" val="14529517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359025F-68D1-4F50-8480-3F981455D4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Avenir Next LT Pro"/>
              <a:ea typeface="+mn-ea"/>
              <a:cs typeface="+mn-cs"/>
            </a:endParaRPr>
          </a:p>
        </p:txBody>
      </p:sp>
      <p:graphicFrame>
        <p:nvGraphicFramePr>
          <p:cNvPr id="10" name="Table 10">
            <a:extLst>
              <a:ext uri="{FF2B5EF4-FFF2-40B4-BE49-F238E27FC236}">
                <a16:creationId xmlns:a16="http://schemas.microsoft.com/office/drawing/2014/main" id="{F87CCAB8-58C6-0142-A170-02E88FAF48B2}"/>
              </a:ext>
            </a:extLst>
          </p:cNvPr>
          <p:cNvGraphicFramePr>
            <a:graphicFrameLocks noGrp="1"/>
          </p:cNvGraphicFramePr>
          <p:nvPr>
            <p:extLst>
              <p:ext uri="{D42A27DB-BD31-4B8C-83A1-F6EECF244321}">
                <p14:modId xmlns:p14="http://schemas.microsoft.com/office/powerpoint/2010/main" val="287905680"/>
              </p:ext>
            </p:extLst>
          </p:nvPr>
        </p:nvGraphicFramePr>
        <p:xfrm>
          <a:off x="5476568" y="308186"/>
          <a:ext cx="6567094" cy="6126480"/>
        </p:xfrm>
        <a:graphic>
          <a:graphicData uri="http://schemas.openxmlformats.org/drawingml/2006/table">
            <a:tbl>
              <a:tblPr firstRow="1" bandRow="1">
                <a:tableStyleId>{5C22544A-7EE6-4342-B048-85BDC9FD1C3A}</a:tableStyleId>
              </a:tblPr>
              <a:tblGrid>
                <a:gridCol w="2259256">
                  <a:extLst>
                    <a:ext uri="{9D8B030D-6E8A-4147-A177-3AD203B41FA5}">
                      <a16:colId xmlns:a16="http://schemas.microsoft.com/office/drawing/2014/main" val="1390222957"/>
                    </a:ext>
                  </a:extLst>
                </a:gridCol>
                <a:gridCol w="2100748">
                  <a:extLst>
                    <a:ext uri="{9D8B030D-6E8A-4147-A177-3AD203B41FA5}">
                      <a16:colId xmlns:a16="http://schemas.microsoft.com/office/drawing/2014/main" val="3261464772"/>
                    </a:ext>
                  </a:extLst>
                </a:gridCol>
                <a:gridCol w="2207090">
                  <a:extLst>
                    <a:ext uri="{9D8B030D-6E8A-4147-A177-3AD203B41FA5}">
                      <a16:colId xmlns:a16="http://schemas.microsoft.com/office/drawing/2014/main" val="1976176487"/>
                    </a:ext>
                  </a:extLst>
                </a:gridCol>
              </a:tblGrid>
              <a:tr h="370840">
                <a:tc>
                  <a:txBody>
                    <a:bodyPr/>
                    <a:lstStyle/>
                    <a:p>
                      <a:pPr algn="ctr"/>
                      <a:r>
                        <a:rPr lang="en-US"/>
                        <a:t>Grade Level/Department </a:t>
                      </a:r>
                    </a:p>
                  </a:txBody>
                  <a:tcPr/>
                </a:tc>
                <a:tc>
                  <a:txBody>
                    <a:bodyPr/>
                    <a:lstStyle/>
                    <a:p>
                      <a:pPr algn="ctr"/>
                      <a:r>
                        <a:rPr lang="en-US"/>
                        <a:t>Zoom Link</a:t>
                      </a:r>
                    </a:p>
                  </a:txBody>
                  <a:tcPr/>
                </a:tc>
                <a:tc>
                  <a:txBody>
                    <a:bodyPr/>
                    <a:lstStyle/>
                    <a:p>
                      <a:pPr algn="ctr"/>
                      <a:r>
                        <a:rPr lang="en-US"/>
                        <a:t>Zoom Code</a:t>
                      </a:r>
                    </a:p>
                  </a:txBody>
                  <a:tcPr/>
                </a:tc>
                <a:extLst>
                  <a:ext uri="{0D108BD9-81ED-4DB2-BD59-A6C34878D82A}">
                    <a16:rowId xmlns:a16="http://schemas.microsoft.com/office/drawing/2014/main" val="1115878239"/>
                  </a:ext>
                </a:extLst>
              </a:tr>
              <a:tr h="1439334">
                <a:tc>
                  <a:txBody>
                    <a:bodyPr/>
                    <a:lstStyle/>
                    <a:p>
                      <a:endParaRPr lang="en-US" b="1"/>
                    </a:p>
                    <a:p>
                      <a:endParaRPr lang="en-US" b="1"/>
                    </a:p>
                    <a:p>
                      <a:endParaRPr lang="en-US" b="1"/>
                    </a:p>
                    <a:p>
                      <a:r>
                        <a:rPr lang="en-US" b="1"/>
                        <a:t>Specials</a:t>
                      </a:r>
                    </a:p>
                  </a:txBody>
                  <a:tcPr/>
                </a:tc>
                <a:tc>
                  <a:txBody>
                    <a:bodyPr/>
                    <a:lstStyle/>
                    <a:p>
                      <a:endParaRPr lang="en-US"/>
                    </a:p>
                    <a:p>
                      <a:endParaRPr lang="en-US"/>
                    </a:p>
                  </a:txBody>
                  <a:tcPr/>
                </a:tc>
                <a:tc>
                  <a:txBody>
                    <a:bodyPr/>
                    <a:lstStyle/>
                    <a:p>
                      <a:pPr algn="ctr"/>
                      <a:endParaRPr lang="en-US"/>
                    </a:p>
                    <a:p>
                      <a:pPr algn="ctr"/>
                      <a:r>
                        <a:rPr lang="en-US" sz="1800" kern="1200">
                          <a:solidFill>
                            <a:schemeClr val="dk1"/>
                          </a:solidFill>
                          <a:effectLst/>
                          <a:latin typeface="+mn-lt"/>
                          <a:ea typeface="+mn-ea"/>
                          <a:cs typeface="+mn-cs"/>
                        </a:rPr>
                        <a:t>Meeting ID: </a:t>
                      </a:r>
                    </a:p>
                    <a:p>
                      <a:pPr algn="ctr"/>
                      <a:r>
                        <a:rPr lang="en-US" sz="1800" kern="1200">
                          <a:solidFill>
                            <a:schemeClr val="dk1"/>
                          </a:solidFill>
                          <a:effectLst/>
                          <a:latin typeface="+mn-lt"/>
                          <a:ea typeface="+mn-ea"/>
                          <a:cs typeface="+mn-cs"/>
                        </a:rPr>
                        <a:t>842 0151 3567</a:t>
                      </a:r>
                    </a:p>
                    <a:p>
                      <a:pPr algn="ctr"/>
                      <a:r>
                        <a:rPr lang="en-US" sz="1800" kern="1200">
                          <a:solidFill>
                            <a:schemeClr val="dk1"/>
                          </a:solidFill>
                          <a:effectLst/>
                          <a:latin typeface="+mn-lt"/>
                          <a:ea typeface="+mn-ea"/>
                          <a:cs typeface="+mn-cs"/>
                        </a:rPr>
                        <a:t>Passcode: </a:t>
                      </a:r>
                    </a:p>
                    <a:p>
                      <a:pPr algn="ctr"/>
                      <a:r>
                        <a:rPr lang="en-US" sz="1800" kern="1200">
                          <a:solidFill>
                            <a:schemeClr val="dk1"/>
                          </a:solidFill>
                          <a:effectLst/>
                          <a:latin typeface="+mn-lt"/>
                          <a:ea typeface="+mn-ea"/>
                          <a:cs typeface="+mn-cs"/>
                        </a:rPr>
                        <a:t>338191</a:t>
                      </a:r>
                    </a:p>
                    <a:p>
                      <a:endParaRPr lang="en-US"/>
                    </a:p>
                  </a:txBody>
                  <a:tcPr/>
                </a:tc>
                <a:extLst>
                  <a:ext uri="{0D108BD9-81ED-4DB2-BD59-A6C34878D82A}">
                    <a16:rowId xmlns:a16="http://schemas.microsoft.com/office/drawing/2014/main" val="2521766319"/>
                  </a:ext>
                </a:extLst>
              </a:tr>
              <a:tr h="370840">
                <a:tc>
                  <a:txBody>
                    <a:bodyPr/>
                    <a:lstStyle/>
                    <a:p>
                      <a:pPr algn="ctr"/>
                      <a:endParaRPr lang="en-US" b="1"/>
                    </a:p>
                    <a:p>
                      <a:pPr algn="l"/>
                      <a:endParaRPr lang="en-US" b="1"/>
                    </a:p>
                    <a:p>
                      <a:pPr algn="l"/>
                      <a:endParaRPr lang="en-US" b="1"/>
                    </a:p>
                    <a:p>
                      <a:pPr algn="l"/>
                      <a:r>
                        <a:rPr lang="en-US" b="1"/>
                        <a:t>Ms. Fries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p>
                      <a:pPr algn="ctr"/>
                      <a:endParaRPr lang="en-US">
                        <a:hlinkClick r:id="rId2"/>
                      </a:endParaRPr>
                    </a:p>
                  </a:txBody>
                  <a:tcPr/>
                </a:tc>
                <a:tc>
                  <a:txBody>
                    <a:bodyPr/>
                    <a:lstStyle/>
                    <a:p>
                      <a:pPr algn="ctr"/>
                      <a:endParaRPr lang="en-US"/>
                    </a:p>
                    <a:p>
                      <a:pPr algn="ctr"/>
                      <a:r>
                        <a:rPr lang="en-US" sz="1800" kern="1200">
                          <a:solidFill>
                            <a:schemeClr val="dk1"/>
                          </a:solidFill>
                          <a:effectLst/>
                          <a:latin typeface="+mn-lt"/>
                          <a:ea typeface="+mn-ea"/>
                          <a:cs typeface="+mn-cs"/>
                        </a:rPr>
                        <a:t>Meeting ID: </a:t>
                      </a:r>
                    </a:p>
                    <a:p>
                      <a:pPr algn="ctr"/>
                      <a:r>
                        <a:rPr lang="en-US" sz="1800" kern="1200">
                          <a:solidFill>
                            <a:schemeClr val="dk1"/>
                          </a:solidFill>
                          <a:effectLst/>
                          <a:latin typeface="+mn-lt"/>
                          <a:ea typeface="+mn-ea"/>
                          <a:cs typeface="+mn-cs"/>
                        </a:rPr>
                        <a:t>899 2995 0844</a:t>
                      </a:r>
                    </a:p>
                    <a:p>
                      <a:pPr algn="ctr"/>
                      <a:r>
                        <a:rPr lang="en-US" sz="1800" kern="1200">
                          <a:solidFill>
                            <a:schemeClr val="dk1"/>
                          </a:solidFill>
                          <a:effectLst/>
                          <a:latin typeface="+mn-lt"/>
                          <a:ea typeface="+mn-ea"/>
                          <a:cs typeface="+mn-cs"/>
                        </a:rPr>
                        <a:t>Passcode: </a:t>
                      </a:r>
                    </a:p>
                    <a:p>
                      <a:pPr algn="ctr"/>
                      <a:r>
                        <a:rPr lang="en-US" sz="1800" kern="1200">
                          <a:solidFill>
                            <a:schemeClr val="dk1"/>
                          </a:solidFill>
                          <a:effectLst/>
                          <a:latin typeface="+mn-lt"/>
                          <a:ea typeface="+mn-ea"/>
                          <a:cs typeface="+mn-cs"/>
                        </a:rPr>
                        <a:t>304</a:t>
                      </a:r>
                    </a:p>
                    <a:p>
                      <a:pPr algn="ctr"/>
                      <a:endParaRPr lang="en-US"/>
                    </a:p>
                  </a:txBody>
                  <a:tcPr/>
                </a:tc>
                <a:extLst>
                  <a:ext uri="{0D108BD9-81ED-4DB2-BD59-A6C34878D82A}">
                    <a16:rowId xmlns:a16="http://schemas.microsoft.com/office/drawing/2014/main" val="100736805"/>
                  </a:ext>
                </a:extLst>
              </a:tr>
              <a:tr h="659472">
                <a:tc>
                  <a:txBody>
                    <a:bodyPr/>
                    <a:lstStyle/>
                    <a:p>
                      <a:endParaRPr lang="en-US" b="1"/>
                    </a:p>
                    <a:p>
                      <a:endParaRPr lang="en-US" b="1"/>
                    </a:p>
                    <a:p>
                      <a:endParaRPr lang="en-US" b="1"/>
                    </a:p>
                    <a:p>
                      <a:r>
                        <a:rPr lang="en-US" b="1"/>
                        <a:t>Ms. Campbell</a:t>
                      </a:r>
                    </a:p>
                  </a:txBody>
                  <a:tcPr/>
                </a:tc>
                <a:tc>
                  <a:txBody>
                    <a:bodyPr/>
                    <a:lstStyle/>
                    <a:p>
                      <a:endParaRPr lang="en-US"/>
                    </a:p>
                  </a:txBody>
                  <a:tcPr/>
                </a:tc>
                <a:tc>
                  <a:txBody>
                    <a:bodyPr/>
                    <a:lstStyle/>
                    <a:p>
                      <a:pPr algn="ctr"/>
                      <a:endParaRPr lang="en-US" sz="1800" kern="1200">
                        <a:solidFill>
                          <a:schemeClr val="dk1"/>
                        </a:solidFill>
                        <a:effectLst/>
                        <a:latin typeface="+mn-lt"/>
                        <a:ea typeface="+mn-ea"/>
                        <a:cs typeface="+mn-cs"/>
                      </a:endParaRPr>
                    </a:p>
                    <a:p>
                      <a:pPr algn="ctr"/>
                      <a:r>
                        <a:rPr lang="en-US" sz="1800" kern="1200">
                          <a:solidFill>
                            <a:schemeClr val="dk1"/>
                          </a:solidFill>
                          <a:effectLst/>
                          <a:latin typeface="+mn-lt"/>
                          <a:ea typeface="+mn-ea"/>
                          <a:cs typeface="+mn-cs"/>
                        </a:rPr>
                        <a:t>Meeting ID: </a:t>
                      </a:r>
                    </a:p>
                    <a:p>
                      <a:pPr algn="ctr"/>
                      <a:r>
                        <a:rPr lang="en-US" sz="1800" kern="1200">
                          <a:solidFill>
                            <a:schemeClr val="dk1"/>
                          </a:solidFill>
                          <a:effectLst/>
                          <a:latin typeface="+mn-lt"/>
                          <a:ea typeface="+mn-ea"/>
                          <a:cs typeface="+mn-cs"/>
                        </a:rPr>
                        <a:t>873 341 4893</a:t>
                      </a:r>
                    </a:p>
                    <a:p>
                      <a:pPr algn="ctr"/>
                      <a:r>
                        <a:rPr lang="en-US" sz="1800" kern="1200">
                          <a:solidFill>
                            <a:schemeClr val="dk1"/>
                          </a:solidFill>
                          <a:effectLst/>
                          <a:latin typeface="+mn-lt"/>
                          <a:ea typeface="+mn-ea"/>
                          <a:cs typeface="+mn-cs"/>
                        </a:rPr>
                        <a:t>Passcode: Campbell</a:t>
                      </a:r>
                    </a:p>
                    <a:p>
                      <a:endParaRPr lang="en-US" sz="1800" kern="1200">
                        <a:solidFill>
                          <a:schemeClr val="dk1"/>
                        </a:solidFill>
                        <a:effectLst/>
                        <a:latin typeface="+mn-lt"/>
                        <a:ea typeface="+mn-ea"/>
                        <a:cs typeface="+mn-cs"/>
                      </a:endParaRPr>
                    </a:p>
                    <a:p>
                      <a:endParaRPr lang="en-US"/>
                    </a:p>
                  </a:txBody>
                  <a:tcPr/>
                </a:tc>
                <a:extLst>
                  <a:ext uri="{0D108BD9-81ED-4DB2-BD59-A6C34878D82A}">
                    <a16:rowId xmlns:a16="http://schemas.microsoft.com/office/drawing/2014/main" val="1001942528"/>
                  </a:ext>
                </a:extLst>
              </a:tr>
            </a:tbl>
          </a:graphicData>
        </a:graphic>
      </p:graphicFrame>
      <p:pic>
        <p:nvPicPr>
          <p:cNvPr id="5" name="Picture 4">
            <a:extLst>
              <a:ext uri="{FF2B5EF4-FFF2-40B4-BE49-F238E27FC236}">
                <a16:creationId xmlns:a16="http://schemas.microsoft.com/office/drawing/2014/main" id="{7AF6480F-CBCD-51B0-BB53-4C2F3242C0F8}"/>
              </a:ext>
            </a:extLst>
          </p:cNvPr>
          <p:cNvPicPr>
            <a:picLocks noChangeAspect="1"/>
          </p:cNvPicPr>
          <p:nvPr/>
        </p:nvPicPr>
        <p:blipFill>
          <a:blip r:embed="rId3"/>
          <a:stretch>
            <a:fillRect/>
          </a:stretch>
        </p:blipFill>
        <p:spPr>
          <a:xfrm>
            <a:off x="8139430" y="1078190"/>
            <a:ext cx="1424335" cy="1394158"/>
          </a:xfrm>
          <a:prstGeom prst="rect">
            <a:avLst/>
          </a:prstGeom>
        </p:spPr>
      </p:pic>
      <p:pic>
        <p:nvPicPr>
          <p:cNvPr id="8" name="Picture 7">
            <a:extLst>
              <a:ext uri="{FF2B5EF4-FFF2-40B4-BE49-F238E27FC236}">
                <a16:creationId xmlns:a16="http://schemas.microsoft.com/office/drawing/2014/main" id="{CC7A075C-491B-D711-7C2A-DC8121C1D132}"/>
              </a:ext>
            </a:extLst>
          </p:cNvPr>
          <p:cNvPicPr>
            <a:picLocks noChangeAspect="1"/>
          </p:cNvPicPr>
          <p:nvPr/>
        </p:nvPicPr>
        <p:blipFill>
          <a:blip r:embed="rId4"/>
          <a:stretch>
            <a:fillRect/>
          </a:stretch>
        </p:blipFill>
        <p:spPr>
          <a:xfrm>
            <a:off x="8110106" y="2788986"/>
            <a:ext cx="1482982" cy="1476671"/>
          </a:xfrm>
          <a:prstGeom prst="rect">
            <a:avLst/>
          </a:prstGeom>
        </p:spPr>
      </p:pic>
      <p:pic>
        <p:nvPicPr>
          <p:cNvPr id="11" name="Picture 10">
            <a:extLst>
              <a:ext uri="{FF2B5EF4-FFF2-40B4-BE49-F238E27FC236}">
                <a16:creationId xmlns:a16="http://schemas.microsoft.com/office/drawing/2014/main" id="{871948C4-701F-A1F3-92D3-CF6CBEEFD2AB}"/>
              </a:ext>
            </a:extLst>
          </p:cNvPr>
          <p:cNvPicPr>
            <a:picLocks noChangeAspect="1"/>
          </p:cNvPicPr>
          <p:nvPr/>
        </p:nvPicPr>
        <p:blipFill>
          <a:blip r:embed="rId5"/>
          <a:stretch>
            <a:fillRect/>
          </a:stretch>
        </p:blipFill>
        <p:spPr>
          <a:xfrm>
            <a:off x="8139430" y="4582295"/>
            <a:ext cx="1424335" cy="1455434"/>
          </a:xfrm>
          <a:prstGeom prst="rect">
            <a:avLst/>
          </a:prstGeom>
        </p:spPr>
      </p:pic>
      <p:pic>
        <p:nvPicPr>
          <p:cNvPr id="15" name="Picture 14">
            <a:extLst>
              <a:ext uri="{FF2B5EF4-FFF2-40B4-BE49-F238E27FC236}">
                <a16:creationId xmlns:a16="http://schemas.microsoft.com/office/drawing/2014/main" id="{FCA51FFB-B0A4-C620-CA86-A78190CCAE49}"/>
              </a:ext>
            </a:extLst>
          </p:cNvPr>
          <p:cNvPicPr>
            <a:picLocks noChangeAspect="1"/>
          </p:cNvPicPr>
          <p:nvPr/>
        </p:nvPicPr>
        <p:blipFill>
          <a:blip r:embed="rId6"/>
          <a:stretch>
            <a:fillRect/>
          </a:stretch>
        </p:blipFill>
        <p:spPr>
          <a:xfrm>
            <a:off x="1258001" y="1332236"/>
            <a:ext cx="3535986" cy="3072650"/>
          </a:xfrm>
          <a:prstGeom prst="rect">
            <a:avLst/>
          </a:prstGeom>
        </p:spPr>
      </p:pic>
    </p:spTree>
    <p:extLst>
      <p:ext uri="{BB962C8B-B14F-4D97-AF65-F5344CB8AC3E}">
        <p14:creationId xmlns:p14="http://schemas.microsoft.com/office/powerpoint/2010/main" val="22829190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Shape 10">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Arc 12">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23" name="Rectangle 14">
            <a:extLst>
              <a:ext uri="{FF2B5EF4-FFF2-40B4-BE49-F238E27FC236}">
                <a16:creationId xmlns:a16="http://schemas.microsoft.com/office/drawing/2014/main" id="{8930EBA3-4D2E-42E8-B828-834555328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Arc 16">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5836"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59706C9-F26D-46CA-93BF-8C27012F6B12}"/>
              </a:ext>
            </a:extLst>
          </p:cNvPr>
          <p:cNvSpPr>
            <a:spLocks noGrp="1"/>
          </p:cNvSpPr>
          <p:nvPr>
            <p:ph type="title"/>
          </p:nvPr>
        </p:nvSpPr>
        <p:spPr>
          <a:xfrm>
            <a:off x="6417732" y="957715"/>
            <a:ext cx="5130798" cy="2750419"/>
          </a:xfrm>
        </p:spPr>
        <p:txBody>
          <a:bodyPr vert="horz" lIns="91440" tIns="45720" rIns="91440" bIns="45720" rtlCol="0" anchor="b">
            <a:normAutofit/>
          </a:bodyPr>
          <a:lstStyle/>
          <a:p>
            <a:r>
              <a:rPr lang="en-US" sz="6000" kern="1200">
                <a:solidFill>
                  <a:schemeClr val="tx1"/>
                </a:solidFill>
                <a:latin typeface="+mj-lt"/>
                <a:ea typeface="+mj-ea"/>
                <a:cs typeface="+mj-cs"/>
              </a:rPr>
              <a:t>Thank you</a:t>
            </a:r>
          </a:p>
        </p:txBody>
      </p:sp>
      <p:pic>
        <p:nvPicPr>
          <p:cNvPr id="4" name="Picture 3">
            <a:extLst>
              <a:ext uri="{FF2B5EF4-FFF2-40B4-BE49-F238E27FC236}">
                <a16:creationId xmlns:a16="http://schemas.microsoft.com/office/drawing/2014/main" id="{13BED9FE-E09C-3EF2-E695-94DD23320F14}"/>
              </a:ext>
            </a:extLst>
          </p:cNvPr>
          <p:cNvPicPr>
            <a:picLocks noChangeAspect="1"/>
          </p:cNvPicPr>
          <p:nvPr/>
        </p:nvPicPr>
        <p:blipFill>
          <a:blip r:embed="rId2"/>
          <a:stretch>
            <a:fillRect/>
          </a:stretch>
        </p:blipFill>
        <p:spPr>
          <a:xfrm>
            <a:off x="0" y="884082"/>
            <a:ext cx="5850384" cy="5089835"/>
          </a:xfrm>
          <a:custGeom>
            <a:avLst/>
            <a:gdLst/>
            <a:ahLst/>
            <a:cxnLst/>
            <a:rect l="l" t="t" r="r" b="b"/>
            <a:pathLst>
              <a:path w="6094252" h="6857998">
                <a:moveTo>
                  <a:pt x="0" y="0"/>
                </a:moveTo>
                <a:lnTo>
                  <a:pt x="5898122" y="0"/>
                </a:lnTo>
                <a:cubicBezTo>
                  <a:pt x="6006442" y="0"/>
                  <a:pt x="6094252" y="87810"/>
                  <a:pt x="6094252" y="196130"/>
                </a:cubicBezTo>
                <a:lnTo>
                  <a:pt x="6094252" y="6661869"/>
                </a:lnTo>
                <a:cubicBezTo>
                  <a:pt x="6094252" y="6756649"/>
                  <a:pt x="6027023" y="6835726"/>
                  <a:pt x="5937649" y="6854015"/>
                </a:cubicBezTo>
                <a:lnTo>
                  <a:pt x="5898132" y="6857998"/>
                </a:lnTo>
                <a:lnTo>
                  <a:pt x="0" y="6857998"/>
                </a:lnTo>
                <a:close/>
              </a:path>
            </a:pathLst>
          </a:custGeom>
        </p:spPr>
      </p:pic>
      <p:sp>
        <p:nvSpPr>
          <p:cNvPr id="25" name="Oval 18">
            <a:extLst>
              <a:ext uri="{FF2B5EF4-FFF2-40B4-BE49-F238E27FC236}">
                <a16:creationId xmlns:a16="http://schemas.microsoft.com/office/drawing/2014/main" id="{528AA953-F4F9-4DC5-97C7-491F4AF937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7079" y="5607717"/>
            <a:ext cx="513442" cy="49951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359025F-68D1-4F50-8480-3F981455D4DE}"/>
              </a:ext>
            </a:extLst>
          </p:cNvPr>
          <p:cNvSpPr>
            <a:spLocks noGrp="1"/>
          </p:cNvSpPr>
          <p:nvPr>
            <p:ph type="sldNum" sz="quarter" idx="12"/>
          </p:nvPr>
        </p:nvSpPr>
        <p:spPr>
          <a:xfrm>
            <a:off x="10630722" y="6356350"/>
            <a:ext cx="917808" cy="365125"/>
          </a:xfrm>
        </p:spPr>
        <p:txBody>
          <a:bodyPr vert="horz" lIns="91440" tIns="45720" rIns="91440" bIns="45720" rtlCol="0" anchor="ctr">
            <a:normAutofit/>
          </a:bodyPr>
          <a:lstStyle/>
          <a:p>
            <a:pPr lvl="0">
              <a:spcAft>
                <a:spcPts val="600"/>
              </a:spcAft>
            </a:pPr>
            <a:fld id="{D76B855D-E9CC-4FF8-AD85-6CDC7B89A0DE}" type="slidenum">
              <a:rPr lang="en-US" noProof="0">
                <a:solidFill>
                  <a:prstClr val="black">
                    <a:tint val="75000"/>
                  </a:prstClr>
                </a:solidFill>
              </a:rPr>
              <a:pPr lvl="0">
                <a:spcAft>
                  <a:spcPts val="600"/>
                </a:spcAft>
              </a:pPr>
              <a:t>36</a:t>
            </a:fld>
            <a:endParaRPr lang="en-US" noProof="0">
              <a:solidFill>
                <a:prstClr val="black">
                  <a:tint val="75000"/>
                </a:prstClr>
              </a:solidFill>
            </a:endParaRPr>
          </a:p>
        </p:txBody>
      </p:sp>
    </p:spTree>
    <p:extLst>
      <p:ext uri="{BB962C8B-B14F-4D97-AF65-F5344CB8AC3E}">
        <p14:creationId xmlns:p14="http://schemas.microsoft.com/office/powerpoint/2010/main" val="1281730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C037F-9B04-45A9-8AE6-A8517884947F}"/>
              </a:ext>
            </a:extLst>
          </p:cNvPr>
          <p:cNvSpPr>
            <a:spLocks noGrp="1"/>
          </p:cNvSpPr>
          <p:nvPr>
            <p:ph type="title"/>
          </p:nvPr>
        </p:nvSpPr>
        <p:spPr>
          <a:xfrm>
            <a:off x="3319272" y="980660"/>
            <a:ext cx="5559552" cy="1682231"/>
          </a:xfrm>
        </p:spPr>
        <p:txBody>
          <a:bodyPr>
            <a:normAutofit fontScale="90000"/>
          </a:bodyPr>
          <a:lstStyle/>
          <a:p>
            <a:r>
              <a:rPr lang="en-US">
                <a:solidFill>
                  <a:srgbClr val="FFFFFF"/>
                </a:solidFill>
              </a:rPr>
              <a:t>What you need to know about Title I</a:t>
            </a:r>
            <a:endParaRPr lang="en-US"/>
          </a:p>
        </p:txBody>
      </p:sp>
      <p:sp>
        <p:nvSpPr>
          <p:cNvPr id="3" name="Text Placeholder 2">
            <a:extLst>
              <a:ext uri="{FF2B5EF4-FFF2-40B4-BE49-F238E27FC236}">
                <a16:creationId xmlns:a16="http://schemas.microsoft.com/office/drawing/2014/main" id="{9F49FB76-25BA-4481-B88D-DCB748E1662E}"/>
              </a:ext>
            </a:extLst>
          </p:cNvPr>
          <p:cNvSpPr>
            <a:spLocks noGrp="1"/>
          </p:cNvSpPr>
          <p:nvPr>
            <p:ph type="body" idx="1"/>
          </p:nvPr>
        </p:nvSpPr>
        <p:spPr>
          <a:xfrm>
            <a:off x="3007316" y="2662891"/>
            <a:ext cx="6630460" cy="1536192"/>
          </a:xfrm>
        </p:spPr>
        <p:txBody>
          <a:bodyPr>
            <a:normAutofit fontScale="25000" lnSpcReduction="20000"/>
          </a:bodyPr>
          <a:lstStyle/>
          <a:p>
            <a:pPr marL="299453" algn="l" rtl="0" fontAlgn="base">
              <a:spcBef>
                <a:spcPts val="1000"/>
              </a:spcBef>
              <a:spcAft>
                <a:spcPts val="0"/>
              </a:spcAft>
              <a:buFont typeface="Arial" panose="020B0604020202020204" pitchFamily="34" charset="0"/>
              <a:buChar char="•"/>
            </a:pPr>
            <a:r>
              <a:rPr lang="en-US" sz="9600" i="0" u="none" strike="noStrike">
                <a:solidFill>
                  <a:srgbClr val="FFFFFF"/>
                </a:solidFill>
                <a:effectLst/>
                <a:latin typeface="Century Gothic" panose="020B0502020202020204" pitchFamily="34" charset="0"/>
              </a:rPr>
              <a:t>What Is Title I?</a:t>
            </a:r>
            <a:endParaRPr lang="en-US" sz="9600" i="0" u="none" strike="noStrike">
              <a:solidFill>
                <a:srgbClr val="F7BF9E"/>
              </a:solidFill>
              <a:effectLst/>
              <a:latin typeface="Arial" panose="020B0604020202020204" pitchFamily="34" charset="0"/>
            </a:endParaRPr>
          </a:p>
          <a:p>
            <a:pPr marL="299453" algn="l" rtl="0" fontAlgn="base">
              <a:spcBef>
                <a:spcPts val="1000"/>
              </a:spcBef>
              <a:spcAft>
                <a:spcPts val="0"/>
              </a:spcAft>
              <a:buFont typeface="Arial" panose="020B0604020202020204" pitchFamily="34" charset="0"/>
              <a:buChar char="•"/>
            </a:pPr>
            <a:r>
              <a:rPr lang="en-US" sz="9600" i="0" u="none" strike="noStrike">
                <a:solidFill>
                  <a:srgbClr val="FFFFFF"/>
                </a:solidFill>
                <a:effectLst/>
                <a:latin typeface="Century Gothic" panose="020B0502020202020204" pitchFamily="34" charset="0"/>
              </a:rPr>
              <a:t>What is the Schoolwide Improvement Plan? </a:t>
            </a:r>
            <a:endParaRPr lang="en-US" sz="9600" i="0" u="none" strike="noStrike">
              <a:solidFill>
                <a:srgbClr val="F7BF9E"/>
              </a:solidFill>
              <a:effectLst/>
              <a:latin typeface="Arial" panose="020B0604020202020204" pitchFamily="34" charset="0"/>
            </a:endParaRPr>
          </a:p>
          <a:p>
            <a:pPr marL="299453" algn="l" rtl="0" fontAlgn="base">
              <a:spcBef>
                <a:spcPts val="1000"/>
              </a:spcBef>
              <a:spcAft>
                <a:spcPts val="0"/>
              </a:spcAft>
              <a:buFont typeface="Arial" panose="020B0604020202020204" pitchFamily="34" charset="0"/>
              <a:buChar char="•"/>
            </a:pPr>
            <a:r>
              <a:rPr lang="en-US" sz="9600" i="0" u="none" strike="noStrike">
                <a:solidFill>
                  <a:srgbClr val="FFFFFF"/>
                </a:solidFill>
                <a:effectLst/>
                <a:latin typeface="Century Gothic" panose="020B0502020202020204" pitchFamily="34" charset="0"/>
              </a:rPr>
              <a:t>What are our goals?</a:t>
            </a:r>
            <a:endParaRPr lang="en-US" sz="9600" i="0" u="none" strike="noStrike">
              <a:solidFill>
                <a:srgbClr val="F7BF9E"/>
              </a:solidFill>
              <a:effectLst/>
              <a:latin typeface="Arial" panose="020B0604020202020204" pitchFamily="34" charset="0"/>
            </a:endParaRPr>
          </a:p>
          <a:p>
            <a:pPr marL="299453" algn="l" rtl="0" fontAlgn="base">
              <a:spcBef>
                <a:spcPts val="1000"/>
              </a:spcBef>
              <a:spcAft>
                <a:spcPts val="0"/>
              </a:spcAft>
              <a:buFont typeface="Arial" panose="020B0604020202020204" pitchFamily="34" charset="0"/>
              <a:buChar char="•"/>
            </a:pPr>
            <a:r>
              <a:rPr lang="en-US" sz="9600" i="0" u="none" strike="noStrike">
                <a:solidFill>
                  <a:srgbClr val="FFFFFF"/>
                </a:solidFill>
                <a:effectLst/>
                <a:latin typeface="Century Gothic" panose="020B0502020202020204" pitchFamily="34" charset="0"/>
              </a:rPr>
              <a:t>What curriculum does our school use?</a:t>
            </a:r>
            <a:endParaRPr lang="en-US" sz="9600" i="0" u="none" strike="noStrike">
              <a:solidFill>
                <a:srgbClr val="F7BF9E"/>
              </a:solidFill>
              <a:effectLst/>
              <a:latin typeface="Arial" panose="020B0604020202020204" pitchFamily="34" charset="0"/>
            </a:endParaRPr>
          </a:p>
          <a:p>
            <a:pPr marL="299453" algn="l" rtl="0" fontAlgn="base">
              <a:spcBef>
                <a:spcPts val="1000"/>
              </a:spcBef>
              <a:spcAft>
                <a:spcPts val="0"/>
              </a:spcAft>
              <a:buFont typeface="Arial" panose="020B0604020202020204" pitchFamily="34" charset="0"/>
              <a:buChar char="•"/>
            </a:pPr>
            <a:r>
              <a:rPr lang="en-US" sz="9600" i="0" u="none" strike="noStrike">
                <a:solidFill>
                  <a:srgbClr val="FFFFFF"/>
                </a:solidFill>
                <a:effectLst/>
                <a:latin typeface="Century Gothic" panose="020B0502020202020204" pitchFamily="34" charset="0"/>
              </a:rPr>
              <a:t>What tests will my scholar take?</a:t>
            </a:r>
          </a:p>
          <a:p>
            <a:pPr marL="299453" algn="l" rtl="0" fontAlgn="base">
              <a:spcBef>
                <a:spcPts val="1000"/>
              </a:spcBef>
              <a:spcAft>
                <a:spcPts val="0"/>
              </a:spcAft>
              <a:buFont typeface="Arial" panose="020B0604020202020204" pitchFamily="34" charset="0"/>
              <a:buChar char="•"/>
            </a:pPr>
            <a:r>
              <a:rPr lang="en-US" sz="9600">
                <a:solidFill>
                  <a:srgbClr val="FFFFFF"/>
                </a:solidFill>
                <a:latin typeface="Century Gothic" panose="020B0502020202020204" pitchFamily="34" charset="0"/>
              </a:rPr>
              <a:t>STEAM</a:t>
            </a:r>
          </a:p>
          <a:p>
            <a:pPr marL="299453" algn="l" rtl="0" fontAlgn="base">
              <a:spcBef>
                <a:spcPts val="1000"/>
              </a:spcBef>
              <a:spcAft>
                <a:spcPts val="0"/>
              </a:spcAft>
              <a:buFont typeface="Arial" panose="020B0604020202020204" pitchFamily="34" charset="0"/>
              <a:buChar char="•"/>
            </a:pPr>
            <a:endParaRPr lang="en-US" sz="1800" b="1" i="0" u="none" strike="noStrike">
              <a:solidFill>
                <a:srgbClr val="F7BF9E"/>
              </a:solidFill>
              <a:effectLst/>
              <a:latin typeface="Arial" panose="020B0604020202020204" pitchFamily="34" charset="0"/>
            </a:endParaRPr>
          </a:p>
          <a:p>
            <a:endParaRPr lang="en-US"/>
          </a:p>
        </p:txBody>
      </p:sp>
    </p:spTree>
    <p:extLst>
      <p:ext uri="{BB962C8B-B14F-4D97-AF65-F5344CB8AC3E}">
        <p14:creationId xmlns:p14="http://schemas.microsoft.com/office/powerpoint/2010/main" val="4283594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B28E79-36F1-4487-B6B6-7A33F5C3C0B2}"/>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245DDB48-166A-4E16-B9DF-C5C6570A1BAD}"/>
              </a:ext>
            </a:extLst>
          </p:cNvPr>
          <p:cNvSpPr>
            <a:spLocks noGrp="1"/>
          </p:cNvSpPr>
          <p:nvPr>
            <p:ph sz="half" idx="2"/>
          </p:nvPr>
        </p:nvSpPr>
        <p:spPr>
          <a:xfrm>
            <a:off x="746760" y="3334543"/>
            <a:ext cx="3291840" cy="3684588"/>
          </a:xfrm>
        </p:spPr>
        <p:txBody>
          <a:bodyPr/>
          <a:lstStyle/>
          <a:p>
            <a:pPr rtl="0" fontAlgn="base">
              <a:spcBef>
                <a:spcPts val="1000"/>
              </a:spcBef>
              <a:spcAft>
                <a:spcPts val="0"/>
              </a:spcAft>
              <a:buFont typeface="Arial" panose="020B0604020202020204" pitchFamily="34" charset="0"/>
              <a:buChar char="•"/>
            </a:pPr>
            <a:r>
              <a:rPr lang="en-US" sz="2000" i="0" u="none" strike="noStrike">
                <a:effectLst/>
                <a:latin typeface="Arial" panose="020B0604020202020204" pitchFamily="34" charset="0"/>
              </a:rPr>
              <a:t>It’s the largest federal aid program for public schools in the United States.  </a:t>
            </a:r>
          </a:p>
          <a:p>
            <a:endParaRPr lang="en-US"/>
          </a:p>
        </p:txBody>
      </p:sp>
      <p:sp>
        <p:nvSpPr>
          <p:cNvPr id="6" name="Content Placeholder 5">
            <a:extLst>
              <a:ext uri="{FF2B5EF4-FFF2-40B4-BE49-F238E27FC236}">
                <a16:creationId xmlns:a16="http://schemas.microsoft.com/office/drawing/2014/main" id="{53C09F06-9236-4635-AFB4-5E7D384A6BAE}"/>
              </a:ext>
            </a:extLst>
          </p:cNvPr>
          <p:cNvSpPr>
            <a:spLocks noGrp="1"/>
          </p:cNvSpPr>
          <p:nvPr>
            <p:ph sz="quarter" idx="4"/>
          </p:nvPr>
        </p:nvSpPr>
        <p:spPr>
          <a:xfrm>
            <a:off x="4632960" y="3334543"/>
            <a:ext cx="3291840" cy="3684588"/>
          </a:xfrm>
        </p:spPr>
        <p:txBody>
          <a:bodyPr/>
          <a:lstStyle/>
          <a:p>
            <a:pPr rtl="0" fontAlgn="base">
              <a:spcBef>
                <a:spcPts val="1000"/>
              </a:spcBef>
              <a:spcAft>
                <a:spcPts val="0"/>
              </a:spcAft>
              <a:buFont typeface="Arial" panose="020B0604020202020204" pitchFamily="34" charset="0"/>
              <a:buChar char="•"/>
            </a:pPr>
            <a:r>
              <a:rPr lang="en-US" sz="2000" i="0" u="none" strike="noStrike">
                <a:effectLst/>
                <a:latin typeface="Arial" panose="020B0604020202020204" pitchFamily="34" charset="0"/>
              </a:rPr>
              <a:t>Title I is designed  to support State and local school reform efforts tied to the challenging State academic standards to improving teaching and learning for students. </a:t>
            </a:r>
          </a:p>
          <a:p>
            <a:endParaRPr lang="en-US"/>
          </a:p>
        </p:txBody>
      </p:sp>
      <p:sp>
        <p:nvSpPr>
          <p:cNvPr id="8" name="Content Placeholder 7">
            <a:extLst>
              <a:ext uri="{FF2B5EF4-FFF2-40B4-BE49-F238E27FC236}">
                <a16:creationId xmlns:a16="http://schemas.microsoft.com/office/drawing/2014/main" id="{EE1302F8-9FA6-4CC4-AD07-E8137FCC99A5}"/>
              </a:ext>
            </a:extLst>
          </p:cNvPr>
          <p:cNvSpPr>
            <a:spLocks noGrp="1"/>
          </p:cNvSpPr>
          <p:nvPr>
            <p:ph sz="quarter" idx="14"/>
          </p:nvPr>
        </p:nvSpPr>
        <p:spPr>
          <a:xfrm>
            <a:off x="8336280" y="3173412"/>
            <a:ext cx="3291840" cy="3684588"/>
          </a:xfrm>
        </p:spPr>
        <p:txBody>
          <a:bodyPr/>
          <a:lstStyle/>
          <a:p>
            <a:pPr rtl="0" fontAlgn="base">
              <a:spcBef>
                <a:spcPts val="1000"/>
              </a:spcBef>
              <a:spcAft>
                <a:spcPts val="0"/>
              </a:spcAft>
              <a:buFont typeface="Arial" panose="020B0604020202020204" pitchFamily="34" charset="0"/>
              <a:buChar char="•"/>
            </a:pPr>
            <a:r>
              <a:rPr lang="en-US" sz="2000" i="0" u="none" strike="noStrike">
                <a:effectLst/>
                <a:latin typeface="Arial" panose="020B0604020202020204" pitchFamily="34" charset="0"/>
              </a:rPr>
              <a:t>Title I programs must be based on effective  means of improving student achievement and include strategies to support parent and family engagement. </a:t>
            </a:r>
          </a:p>
          <a:p>
            <a:endParaRPr lang="en-US"/>
          </a:p>
        </p:txBody>
      </p:sp>
      <p:sp>
        <p:nvSpPr>
          <p:cNvPr id="11" name="Slide Number Placeholder 10">
            <a:extLst>
              <a:ext uri="{FF2B5EF4-FFF2-40B4-BE49-F238E27FC236}">
                <a16:creationId xmlns:a16="http://schemas.microsoft.com/office/drawing/2014/main" id="{68ED6379-8C31-4483-A809-D0E84782F0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4AB9CC2A-4B23-2A78-D191-DCB327286A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69" y="-133889"/>
            <a:ext cx="5632174" cy="3191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995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6624E-1256-4074-A302-8EFDA23D77BF}"/>
              </a:ext>
            </a:extLst>
          </p:cNvPr>
          <p:cNvSpPr>
            <a:spLocks noGrp="1"/>
          </p:cNvSpPr>
          <p:nvPr>
            <p:ph type="title"/>
          </p:nvPr>
        </p:nvSpPr>
        <p:spPr>
          <a:xfrm>
            <a:off x="838200" y="-56356"/>
            <a:ext cx="10515600" cy="1325563"/>
          </a:xfrm>
        </p:spPr>
        <p:txBody>
          <a:bodyPr/>
          <a:lstStyle/>
          <a:p>
            <a:r>
              <a:rPr lang="en-US"/>
              <a:t>What test will my child take?</a:t>
            </a:r>
          </a:p>
        </p:txBody>
      </p:sp>
      <p:sp>
        <p:nvSpPr>
          <p:cNvPr id="3" name="Text Placeholder 2">
            <a:extLst>
              <a:ext uri="{FF2B5EF4-FFF2-40B4-BE49-F238E27FC236}">
                <a16:creationId xmlns:a16="http://schemas.microsoft.com/office/drawing/2014/main" id="{33E8A40A-0195-4B3A-81F2-8B76B68F974F}"/>
              </a:ext>
            </a:extLst>
          </p:cNvPr>
          <p:cNvSpPr>
            <a:spLocks noGrp="1"/>
          </p:cNvSpPr>
          <p:nvPr>
            <p:ph type="body" idx="1"/>
          </p:nvPr>
        </p:nvSpPr>
        <p:spPr/>
        <p:txBody>
          <a:bodyPr>
            <a:normAutofit/>
          </a:bodyPr>
          <a:lstStyle/>
          <a:p>
            <a:r>
              <a:rPr lang="en-US" sz="2400" b="1" i="0" u="none" strike="noStrike">
                <a:effectLst/>
                <a:latin typeface="Century Gothic" panose="020B0502020202020204" pitchFamily="34" charset="0"/>
              </a:rPr>
              <a:t>THE VARIOUS ASSESSMENTS GIVEN:</a:t>
            </a:r>
            <a:endParaRPr lang="en-US"/>
          </a:p>
          <a:p>
            <a:endParaRPr lang="en-US"/>
          </a:p>
        </p:txBody>
      </p:sp>
      <p:sp>
        <p:nvSpPr>
          <p:cNvPr id="4" name="Content Placeholder 3">
            <a:extLst>
              <a:ext uri="{FF2B5EF4-FFF2-40B4-BE49-F238E27FC236}">
                <a16:creationId xmlns:a16="http://schemas.microsoft.com/office/drawing/2014/main" id="{A84DACD0-2773-4975-A2FE-3BD5764E1F61}"/>
              </a:ext>
            </a:extLst>
          </p:cNvPr>
          <p:cNvSpPr>
            <a:spLocks noGrp="1"/>
          </p:cNvSpPr>
          <p:nvPr>
            <p:ph sz="half" idx="2"/>
          </p:nvPr>
        </p:nvSpPr>
        <p:spPr/>
        <p:txBody>
          <a:bodyPr vert="horz" lIns="91440" tIns="45720" rIns="91440" bIns="45720" rtlCol="0" anchor="t">
            <a:normAutofit fontScale="55000" lnSpcReduction="20000"/>
          </a:bodyPr>
          <a:lstStyle/>
          <a:p>
            <a:r>
              <a:rPr lang="en-US" sz="4400"/>
              <a:t>K-3 MAP Reading Fluency</a:t>
            </a:r>
          </a:p>
          <a:p>
            <a:r>
              <a:rPr lang="en-US" sz="4400" err="1"/>
              <a:t>Acadience</a:t>
            </a:r>
            <a:r>
              <a:rPr lang="en-US" sz="4400"/>
              <a:t> Reading (K-3)</a:t>
            </a:r>
          </a:p>
          <a:p>
            <a:r>
              <a:rPr lang="en-US" sz="4400"/>
              <a:t>K-5 MAP Growth Reading and Math</a:t>
            </a:r>
          </a:p>
          <a:p>
            <a:r>
              <a:rPr lang="en-US" sz="4400"/>
              <a:t>Write Score (2-5)</a:t>
            </a:r>
          </a:p>
          <a:p>
            <a:r>
              <a:rPr lang="en-US" sz="4400"/>
              <a:t>Milestones- End of year/grade statewide assessment </a:t>
            </a:r>
            <a:endParaRPr lang="en-US"/>
          </a:p>
          <a:p>
            <a:endParaRPr lang="en-US" sz="1800"/>
          </a:p>
          <a:p>
            <a:pPr rtl="0" fontAlgn="base">
              <a:spcBef>
                <a:spcPts val="1000"/>
              </a:spcBef>
              <a:spcAft>
                <a:spcPts val="0"/>
              </a:spcAft>
              <a:buFont typeface="Arial" panose="020B0604020202020204" pitchFamily="34" charset="0"/>
              <a:buChar char="•"/>
            </a:pPr>
            <a:endParaRPr lang="en-US" sz="1800" i="0" u="none" strike="noStrike">
              <a:effectLst/>
              <a:latin typeface="Arial" panose="020B0604020202020204" pitchFamily="34" charset="0"/>
            </a:endParaRPr>
          </a:p>
        </p:txBody>
      </p:sp>
      <p:sp>
        <p:nvSpPr>
          <p:cNvPr id="5" name="Text Placeholder 4">
            <a:extLst>
              <a:ext uri="{FF2B5EF4-FFF2-40B4-BE49-F238E27FC236}">
                <a16:creationId xmlns:a16="http://schemas.microsoft.com/office/drawing/2014/main" id="{8FCFD254-68A8-4D88-9653-D6F0238D59BD}"/>
              </a:ext>
            </a:extLst>
          </p:cNvPr>
          <p:cNvSpPr>
            <a:spLocks noGrp="1"/>
          </p:cNvSpPr>
          <p:nvPr>
            <p:ph type="body" sz="quarter" idx="3"/>
          </p:nvPr>
        </p:nvSpPr>
        <p:spPr>
          <a:xfrm>
            <a:off x="6172199" y="1681162"/>
            <a:ext cx="5706611" cy="909637"/>
          </a:xfrm>
        </p:spPr>
        <p:txBody>
          <a:bodyPr>
            <a:normAutofit/>
          </a:bodyPr>
          <a:lstStyle/>
          <a:p>
            <a:r>
              <a:rPr lang="en-US" sz="2400" b="1" i="0" u="none" strike="noStrike">
                <a:effectLst/>
                <a:latin typeface="Century Gothic"/>
              </a:rPr>
              <a:t>THE PROFICIENCY LEVELS </a:t>
            </a:r>
            <a:r>
              <a:rPr lang="en-US">
                <a:latin typeface="Century Gothic"/>
              </a:rPr>
              <a:t>FOR THE GEORGIA MILESTONES</a:t>
            </a:r>
            <a:endParaRPr lang="en-US"/>
          </a:p>
          <a:p>
            <a:endParaRPr lang="en-US"/>
          </a:p>
        </p:txBody>
      </p:sp>
      <p:sp>
        <p:nvSpPr>
          <p:cNvPr id="6" name="Content Placeholder 5">
            <a:extLst>
              <a:ext uri="{FF2B5EF4-FFF2-40B4-BE49-F238E27FC236}">
                <a16:creationId xmlns:a16="http://schemas.microsoft.com/office/drawing/2014/main" id="{3905CD03-9B40-4AA4-B6AB-5B38436AB901}"/>
              </a:ext>
            </a:extLst>
          </p:cNvPr>
          <p:cNvSpPr>
            <a:spLocks noGrp="1"/>
          </p:cNvSpPr>
          <p:nvPr>
            <p:ph sz="quarter" idx="4"/>
          </p:nvPr>
        </p:nvSpPr>
        <p:spPr>
          <a:xfrm>
            <a:off x="6019801" y="2295351"/>
            <a:ext cx="5183188" cy="3684588"/>
          </a:xfrm>
        </p:spPr>
        <p:txBody>
          <a:bodyPr>
            <a:normAutofit fontScale="55000" lnSpcReduction="20000"/>
          </a:bodyPr>
          <a:lstStyle/>
          <a:p>
            <a:pPr algn="l"/>
            <a:r>
              <a:rPr lang="en-US" b="1" i="0">
                <a:solidFill>
                  <a:srgbClr val="FF0000"/>
                </a:solidFill>
                <a:effectLst/>
              </a:rPr>
              <a:t>Begin​​​</a:t>
            </a:r>
            <a:r>
              <a:rPr lang="en-US" b="1" i="0" err="1">
                <a:solidFill>
                  <a:srgbClr val="FF0000"/>
                </a:solidFill>
                <a:effectLst/>
              </a:rPr>
              <a:t>ning</a:t>
            </a:r>
            <a:r>
              <a:rPr lang="en-US" b="1" i="0">
                <a:solidFill>
                  <a:srgbClr val="FF0000"/>
                </a:solidFill>
                <a:effectLst/>
              </a:rPr>
              <a:t> Learners</a:t>
            </a:r>
            <a:r>
              <a:rPr lang="en-US" b="0" i="0">
                <a:solidFill>
                  <a:srgbClr val="333333"/>
                </a:solidFill>
                <a:effectLst/>
              </a:rPr>
              <a:t> </a:t>
            </a:r>
            <a:r>
              <a:rPr lang="en-US" b="1" i="0">
                <a:solidFill>
                  <a:srgbClr val="333333"/>
                </a:solidFill>
                <a:effectLst/>
              </a:rPr>
              <a:t>do not yet demonstrate proficiency </a:t>
            </a:r>
            <a:r>
              <a:rPr lang="en-US" b="0" i="0">
                <a:solidFill>
                  <a:srgbClr val="333333"/>
                </a:solidFill>
                <a:effectLst/>
              </a:rPr>
              <a:t>in the knowledge and skills necessary at this grade level/course of learning, as specified in Georgia’s content standards.  The students </a:t>
            </a:r>
            <a:r>
              <a:rPr lang="en-US" b="1" i="1">
                <a:solidFill>
                  <a:srgbClr val="333333"/>
                </a:solidFill>
                <a:effectLst/>
              </a:rPr>
              <a:t>need substantial academic support</a:t>
            </a:r>
            <a:r>
              <a:rPr lang="en-US" b="0" i="1">
                <a:solidFill>
                  <a:srgbClr val="333333"/>
                </a:solidFill>
                <a:effectLst/>
              </a:rPr>
              <a:t> </a:t>
            </a:r>
            <a:r>
              <a:rPr lang="en-US" b="0" i="0">
                <a:solidFill>
                  <a:srgbClr val="333333"/>
                </a:solidFill>
                <a:effectLst/>
              </a:rPr>
              <a:t>to be prepared for the next grade level or course and to be on track for</a:t>
            </a:r>
            <a:r>
              <a:rPr lang="en-US" b="0" i="1">
                <a:solidFill>
                  <a:srgbClr val="333333"/>
                </a:solidFill>
                <a:effectLst/>
              </a:rPr>
              <a:t> </a:t>
            </a:r>
            <a:r>
              <a:rPr lang="en-US" b="0" i="0">
                <a:solidFill>
                  <a:srgbClr val="333333"/>
                </a:solidFill>
                <a:effectLst/>
              </a:rPr>
              <a:t>college and career readiness</a:t>
            </a:r>
            <a:r>
              <a:rPr lang="en-US" b="0" i="1">
                <a:solidFill>
                  <a:srgbClr val="333333"/>
                </a:solidFill>
                <a:effectLst/>
              </a:rPr>
              <a:t>.</a:t>
            </a:r>
            <a:endParaRPr lang="en-US" b="0" i="0">
              <a:solidFill>
                <a:srgbClr val="333333"/>
              </a:solidFill>
              <a:effectLst/>
            </a:endParaRPr>
          </a:p>
          <a:p>
            <a:pPr algn="l"/>
            <a:r>
              <a:rPr lang="en-US" b="1" i="0">
                <a:solidFill>
                  <a:srgbClr val="FF0000"/>
                </a:solidFill>
                <a:effectLst/>
              </a:rPr>
              <a:t>Developing Learners</a:t>
            </a:r>
            <a:r>
              <a:rPr lang="en-US" b="1" i="0">
                <a:solidFill>
                  <a:srgbClr val="333333"/>
                </a:solidFill>
                <a:effectLst/>
              </a:rPr>
              <a:t> demonstrate partial proficiency </a:t>
            </a:r>
            <a:r>
              <a:rPr lang="en-US" b="0" i="0">
                <a:solidFill>
                  <a:srgbClr val="333333"/>
                </a:solidFill>
                <a:effectLst/>
              </a:rPr>
              <a:t>in the knowledge and skills necessary at this grade level/course of learning, as specified in Georgia’s content standards.  The students </a:t>
            </a:r>
            <a:r>
              <a:rPr lang="en-US" b="1" i="1">
                <a:solidFill>
                  <a:srgbClr val="333333"/>
                </a:solidFill>
                <a:effectLst/>
              </a:rPr>
              <a:t>need additional academic support</a:t>
            </a:r>
            <a:r>
              <a:rPr lang="en-US" b="0" i="1">
                <a:solidFill>
                  <a:srgbClr val="333333"/>
                </a:solidFill>
                <a:effectLst/>
              </a:rPr>
              <a:t> </a:t>
            </a:r>
            <a:r>
              <a:rPr lang="en-US" b="0" i="0">
                <a:solidFill>
                  <a:srgbClr val="333333"/>
                </a:solidFill>
                <a:effectLst/>
              </a:rPr>
              <a:t>to ensure success in the next grade level or course and to be on track for</a:t>
            </a:r>
            <a:r>
              <a:rPr lang="en-US" b="0" i="1">
                <a:solidFill>
                  <a:srgbClr val="333333"/>
                </a:solidFill>
                <a:effectLst/>
              </a:rPr>
              <a:t> </a:t>
            </a:r>
            <a:r>
              <a:rPr lang="en-US" b="0" i="0">
                <a:solidFill>
                  <a:srgbClr val="333333"/>
                </a:solidFill>
                <a:effectLst/>
              </a:rPr>
              <a:t>college and career readiness</a:t>
            </a:r>
            <a:r>
              <a:rPr lang="en-US" b="0" i="1">
                <a:solidFill>
                  <a:srgbClr val="333333"/>
                </a:solidFill>
                <a:effectLst/>
              </a:rPr>
              <a:t>.</a:t>
            </a:r>
            <a:endParaRPr lang="en-US" b="0" i="0">
              <a:solidFill>
                <a:srgbClr val="333333"/>
              </a:solidFill>
              <a:effectLst/>
            </a:endParaRPr>
          </a:p>
          <a:p>
            <a:pPr algn="l"/>
            <a:r>
              <a:rPr lang="en-US" b="1" i="0">
                <a:solidFill>
                  <a:srgbClr val="FF0000"/>
                </a:solidFill>
                <a:effectLst/>
              </a:rPr>
              <a:t>Proficient Learners </a:t>
            </a:r>
            <a:r>
              <a:rPr lang="en-US" b="1" i="0">
                <a:solidFill>
                  <a:srgbClr val="333333"/>
                </a:solidFill>
                <a:effectLst/>
              </a:rPr>
              <a:t>demonstrate</a:t>
            </a:r>
            <a:r>
              <a:rPr lang="en-US" b="0" i="0">
                <a:solidFill>
                  <a:srgbClr val="333333"/>
                </a:solidFill>
                <a:effectLst/>
              </a:rPr>
              <a:t> </a:t>
            </a:r>
            <a:r>
              <a:rPr lang="en-US" b="1" i="0">
                <a:solidFill>
                  <a:srgbClr val="333333"/>
                </a:solidFill>
                <a:effectLst/>
              </a:rPr>
              <a:t>proficiency </a:t>
            </a:r>
            <a:r>
              <a:rPr lang="en-US" b="0" i="0">
                <a:solidFill>
                  <a:srgbClr val="333333"/>
                </a:solidFill>
                <a:effectLst/>
              </a:rPr>
              <a:t>in the knowledge and skills necessary at this grade level/course of learning, as specified in Georgia’s content standards. The students </a:t>
            </a:r>
            <a:r>
              <a:rPr lang="en-US" b="1" i="1">
                <a:solidFill>
                  <a:srgbClr val="333333"/>
                </a:solidFill>
                <a:effectLst/>
              </a:rPr>
              <a:t>are prepared</a:t>
            </a:r>
            <a:r>
              <a:rPr lang="en-US" b="0" i="0">
                <a:solidFill>
                  <a:srgbClr val="333333"/>
                </a:solidFill>
                <a:effectLst/>
              </a:rPr>
              <a:t> for the next grade level or course and are on track for college and career readiness</a:t>
            </a:r>
            <a:r>
              <a:rPr lang="en-US" b="0" i="1">
                <a:solidFill>
                  <a:srgbClr val="333333"/>
                </a:solidFill>
                <a:effectLst/>
              </a:rPr>
              <a:t>.</a:t>
            </a:r>
            <a:endParaRPr lang="en-US" b="0" i="0">
              <a:solidFill>
                <a:srgbClr val="333333"/>
              </a:solidFill>
              <a:effectLst/>
            </a:endParaRPr>
          </a:p>
          <a:p>
            <a:pPr algn="l"/>
            <a:r>
              <a:rPr lang="en-US" b="1" i="0">
                <a:solidFill>
                  <a:srgbClr val="FF0000"/>
                </a:solidFill>
                <a:effectLst/>
              </a:rPr>
              <a:t>Distinguished Learners </a:t>
            </a:r>
            <a:r>
              <a:rPr lang="en-US" b="1" i="0">
                <a:solidFill>
                  <a:srgbClr val="333333"/>
                </a:solidFill>
                <a:effectLst/>
              </a:rPr>
              <a:t>demonstrate</a:t>
            </a:r>
            <a:r>
              <a:rPr lang="en-US" b="0" i="0">
                <a:solidFill>
                  <a:srgbClr val="333333"/>
                </a:solidFill>
                <a:effectLst/>
              </a:rPr>
              <a:t> </a:t>
            </a:r>
            <a:r>
              <a:rPr lang="en-US" b="1" i="0">
                <a:solidFill>
                  <a:srgbClr val="333333"/>
                </a:solidFill>
                <a:effectLst/>
              </a:rPr>
              <a:t>advanced proficiency </a:t>
            </a:r>
            <a:r>
              <a:rPr lang="en-US" b="0" i="0">
                <a:solidFill>
                  <a:srgbClr val="333333"/>
                </a:solidFill>
                <a:effectLst/>
              </a:rPr>
              <a:t>in the knowledge and skills necessary at this grade level/course of learning, as specified in Georgia’s content standards. The students </a:t>
            </a:r>
            <a:r>
              <a:rPr lang="en-US" b="1" i="1">
                <a:solidFill>
                  <a:srgbClr val="333333"/>
                </a:solidFill>
                <a:effectLst/>
              </a:rPr>
              <a:t>are well prepared </a:t>
            </a:r>
            <a:r>
              <a:rPr lang="en-US" b="0" i="0">
                <a:solidFill>
                  <a:srgbClr val="333333"/>
                </a:solidFill>
                <a:effectLst/>
              </a:rPr>
              <a:t>for the next grade level or course and are well prepared for</a:t>
            </a:r>
            <a:r>
              <a:rPr lang="en-US" b="0" i="1">
                <a:solidFill>
                  <a:srgbClr val="333333"/>
                </a:solidFill>
                <a:effectLst/>
              </a:rPr>
              <a:t> </a:t>
            </a:r>
            <a:r>
              <a:rPr lang="en-US" b="0" i="0">
                <a:solidFill>
                  <a:srgbClr val="333333"/>
                </a:solidFill>
                <a:effectLst/>
              </a:rPr>
              <a:t>college and career </a:t>
            </a:r>
            <a:r>
              <a:rPr lang="en-US" b="0" i="0">
                <a:solidFill>
                  <a:srgbClr val="333333"/>
                </a:solidFill>
                <a:effectLst/>
                <a:latin typeface="HelveticaLTStd-Roman"/>
              </a:rPr>
              <a:t>readiness</a:t>
            </a:r>
            <a:r>
              <a:rPr lang="en-US" b="0" i="1">
                <a:solidFill>
                  <a:srgbClr val="333333"/>
                </a:solidFill>
                <a:effectLst/>
                <a:latin typeface="HelveticaLTStd-Roman"/>
              </a:rPr>
              <a:t>.</a:t>
            </a:r>
            <a:endParaRPr lang="en-US" b="0" i="0">
              <a:solidFill>
                <a:srgbClr val="333333"/>
              </a:solidFill>
              <a:effectLst/>
              <a:latin typeface="HelveticaLTStd-Roman"/>
            </a:endParaRPr>
          </a:p>
          <a:p>
            <a:endParaRPr lang="en-US"/>
          </a:p>
          <a:p>
            <a:endParaRPr lang="en-US"/>
          </a:p>
          <a:p>
            <a:endParaRPr lang="en-US" sz="2400"/>
          </a:p>
        </p:txBody>
      </p:sp>
      <p:sp>
        <p:nvSpPr>
          <p:cNvPr id="20" name="Slide Number Placeholder 19">
            <a:extLst>
              <a:ext uri="{FF2B5EF4-FFF2-40B4-BE49-F238E27FC236}">
                <a16:creationId xmlns:a16="http://schemas.microsoft.com/office/drawing/2014/main" id="{013C53F7-A9FD-4503-9396-7A3FE9D0C6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10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3C2BC-F039-CC38-BDC9-7B88E2EAD14A}"/>
              </a:ext>
            </a:extLst>
          </p:cNvPr>
          <p:cNvSpPr>
            <a:spLocks noGrp="1"/>
          </p:cNvSpPr>
          <p:nvPr>
            <p:ph type="title"/>
          </p:nvPr>
        </p:nvSpPr>
        <p:spPr/>
        <p:txBody>
          <a:bodyPr/>
          <a:lstStyle/>
          <a:p>
            <a:r>
              <a:rPr lang="en-US"/>
              <a:t>Achievement Norms</a:t>
            </a:r>
          </a:p>
        </p:txBody>
      </p:sp>
      <p:pic>
        <p:nvPicPr>
          <p:cNvPr id="13" name="Content Placeholder 12">
            <a:extLst>
              <a:ext uri="{FF2B5EF4-FFF2-40B4-BE49-F238E27FC236}">
                <a16:creationId xmlns:a16="http://schemas.microsoft.com/office/drawing/2014/main" id="{C3DEFC48-E1A5-71E0-B949-70002D14A70F}"/>
              </a:ext>
            </a:extLst>
          </p:cNvPr>
          <p:cNvPicPr>
            <a:picLocks noGrp="1" noChangeAspect="1"/>
          </p:cNvPicPr>
          <p:nvPr>
            <p:ph sz="half" idx="2"/>
          </p:nvPr>
        </p:nvPicPr>
        <p:blipFill>
          <a:blip r:embed="rId2"/>
          <a:stretch>
            <a:fillRect/>
          </a:stretch>
        </p:blipFill>
        <p:spPr>
          <a:xfrm>
            <a:off x="6599093" y="1639093"/>
            <a:ext cx="3907875" cy="4802187"/>
          </a:xfrm>
          <a:prstGeom prst="rect">
            <a:avLst/>
          </a:prstGeom>
        </p:spPr>
      </p:pic>
      <p:sp>
        <p:nvSpPr>
          <p:cNvPr id="6" name="Footer Placeholder 5">
            <a:extLst>
              <a:ext uri="{FF2B5EF4-FFF2-40B4-BE49-F238E27FC236}">
                <a16:creationId xmlns:a16="http://schemas.microsoft.com/office/drawing/2014/main" id="{05EF52DC-646A-6CEE-D778-B4F8882A4214}"/>
              </a:ext>
            </a:extLst>
          </p:cNvPr>
          <p:cNvSpPr>
            <a:spLocks noGrp="1"/>
          </p:cNvSpPr>
          <p:nvPr>
            <p:ph type="ftr" sz="quarter" idx="11"/>
          </p:nvPr>
        </p:nvSpPr>
        <p:spPr/>
        <p:txBody>
          <a:bodyPr/>
          <a:lstStyle/>
          <a:p>
            <a:pPr>
              <a:defRPr/>
            </a:pPr>
            <a:r>
              <a:rPr lang="en-US">
                <a:solidFill>
                  <a:prstClr val="black">
                    <a:tint val="75000"/>
                  </a:prstClr>
                </a:solidFill>
              </a:rPr>
              <a:t>*These are the NORMS from 2020 to present.</a:t>
            </a:r>
          </a:p>
        </p:txBody>
      </p:sp>
      <p:sp>
        <p:nvSpPr>
          <p:cNvPr id="7" name="Slide Number Placeholder 6">
            <a:extLst>
              <a:ext uri="{FF2B5EF4-FFF2-40B4-BE49-F238E27FC236}">
                <a16:creationId xmlns:a16="http://schemas.microsoft.com/office/drawing/2014/main" id="{7FC5DD52-A0E2-1203-EFC0-51FAEE8D23CC}"/>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7</a:t>
            </a:fld>
            <a:endParaRPr lang="en-US">
              <a:solidFill>
                <a:prstClr val="black">
                  <a:tint val="75000"/>
                </a:prstClr>
              </a:solidFill>
            </a:endParaRPr>
          </a:p>
        </p:txBody>
      </p:sp>
      <p:pic>
        <p:nvPicPr>
          <p:cNvPr id="11" name="Content Placeholder 10">
            <a:extLst>
              <a:ext uri="{FF2B5EF4-FFF2-40B4-BE49-F238E27FC236}">
                <a16:creationId xmlns:a16="http://schemas.microsoft.com/office/drawing/2014/main" id="{F162CEB2-6F79-13FC-1233-1A6AAA488C0F}"/>
              </a:ext>
            </a:extLst>
          </p:cNvPr>
          <p:cNvPicPr>
            <a:picLocks noGrp="1" noChangeAspect="1"/>
          </p:cNvPicPr>
          <p:nvPr>
            <p:ph sz="half" idx="1"/>
          </p:nvPr>
        </p:nvPicPr>
        <p:blipFill>
          <a:blip r:embed="rId3"/>
          <a:stretch>
            <a:fillRect/>
          </a:stretch>
        </p:blipFill>
        <p:spPr>
          <a:xfrm>
            <a:off x="1478110" y="1587500"/>
            <a:ext cx="4114799" cy="4905375"/>
          </a:xfrm>
          <a:prstGeom prst="rect">
            <a:avLst/>
          </a:prstGeom>
        </p:spPr>
      </p:pic>
    </p:spTree>
    <p:extLst>
      <p:ext uri="{BB962C8B-B14F-4D97-AF65-F5344CB8AC3E}">
        <p14:creationId xmlns:p14="http://schemas.microsoft.com/office/powerpoint/2010/main" val="1077286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59AB4C8-9178-4F7A-8404-6890510B59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6B9FA73-DFCC-F7C9-9ECD-4A2A14642642}"/>
              </a:ext>
            </a:extLst>
          </p:cNvPr>
          <p:cNvSpPr>
            <a:spLocks noGrp="1"/>
          </p:cNvSpPr>
          <p:nvPr>
            <p:ph type="ctrTitle"/>
          </p:nvPr>
        </p:nvSpPr>
        <p:spPr>
          <a:xfrm>
            <a:off x="960622" y="2948687"/>
            <a:ext cx="10909640" cy="1832654"/>
          </a:xfrm>
        </p:spPr>
        <p:txBody>
          <a:bodyPr anchor="b">
            <a:normAutofit/>
          </a:bodyPr>
          <a:lstStyle/>
          <a:p>
            <a:r>
              <a:rPr lang="en-US" sz="6100"/>
              <a:t>Curriculum Night </a:t>
            </a:r>
            <a:br>
              <a:rPr lang="en-US" sz="6100"/>
            </a:br>
            <a:r>
              <a:rPr lang="en-US" sz="6100"/>
              <a:t>Principal's Report </a:t>
            </a:r>
          </a:p>
        </p:txBody>
      </p:sp>
      <p:sp>
        <p:nvSpPr>
          <p:cNvPr id="3" name="Subtitle 2">
            <a:extLst>
              <a:ext uri="{FF2B5EF4-FFF2-40B4-BE49-F238E27FC236}">
                <a16:creationId xmlns:a16="http://schemas.microsoft.com/office/drawing/2014/main" id="{1E25753D-B96A-BCF0-1320-350B8BB1B71E}"/>
              </a:ext>
            </a:extLst>
          </p:cNvPr>
          <p:cNvSpPr>
            <a:spLocks noGrp="1"/>
          </p:cNvSpPr>
          <p:nvPr>
            <p:ph type="subTitle" idx="1"/>
          </p:nvPr>
        </p:nvSpPr>
        <p:spPr>
          <a:xfrm>
            <a:off x="779613" y="4781342"/>
            <a:ext cx="10909643" cy="1150296"/>
          </a:xfrm>
        </p:spPr>
        <p:txBody>
          <a:bodyPr anchor="t">
            <a:normAutofit/>
          </a:bodyPr>
          <a:lstStyle/>
          <a:p>
            <a:r>
              <a:rPr lang="en-US" sz="3200"/>
              <a:t>Keisha Gibbons </a:t>
            </a:r>
          </a:p>
          <a:p>
            <a:r>
              <a:rPr lang="en-US" sz="3200"/>
              <a:t>August 2023</a:t>
            </a:r>
          </a:p>
        </p:txBody>
      </p:sp>
      <p:sp>
        <p:nvSpPr>
          <p:cNvPr id="23" name="sketch line">
            <a:extLst>
              <a:ext uri="{FF2B5EF4-FFF2-40B4-BE49-F238E27FC236}">
                <a16:creationId xmlns:a16="http://schemas.microsoft.com/office/drawing/2014/main" id="{4CFDFB37-4BC7-42C6-915D-A6609139B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234391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black background with red text&#10;&#10;Description automatically generated">
            <a:extLst>
              <a:ext uri="{FF2B5EF4-FFF2-40B4-BE49-F238E27FC236}">
                <a16:creationId xmlns:a16="http://schemas.microsoft.com/office/drawing/2014/main" id="{0D348949-6D41-1443-54F4-EFB7E9DB56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8712" y="0"/>
            <a:ext cx="9059460" cy="3102864"/>
          </a:xfrm>
          <a:prstGeom prst="rect">
            <a:avLst/>
          </a:prstGeom>
        </p:spPr>
      </p:pic>
    </p:spTree>
    <p:extLst>
      <p:ext uri="{BB962C8B-B14F-4D97-AF65-F5344CB8AC3E}">
        <p14:creationId xmlns:p14="http://schemas.microsoft.com/office/powerpoint/2010/main" val="3619051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Triangle 13">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3BE8B3F-A674-F827-D8CC-E9485E51166B}"/>
              </a:ext>
            </a:extLst>
          </p:cNvPr>
          <p:cNvSpPr>
            <a:spLocks noGrp="1"/>
          </p:cNvSpPr>
          <p:nvPr>
            <p:ph type="title"/>
          </p:nvPr>
        </p:nvSpPr>
        <p:spPr>
          <a:xfrm>
            <a:off x="5215932" y="640239"/>
            <a:ext cx="5852711" cy="1597228"/>
          </a:xfrm>
        </p:spPr>
        <p:txBody>
          <a:bodyPr>
            <a:normAutofit/>
          </a:bodyPr>
          <a:lstStyle/>
          <a:p>
            <a:r>
              <a:rPr lang="en-US" sz="6000"/>
              <a:t>School Goals-CIP </a:t>
            </a:r>
          </a:p>
        </p:txBody>
      </p:sp>
      <p:sp>
        <p:nvSpPr>
          <p:cNvPr id="4" name="Content Placeholder 3">
            <a:extLst>
              <a:ext uri="{FF2B5EF4-FFF2-40B4-BE49-F238E27FC236}">
                <a16:creationId xmlns:a16="http://schemas.microsoft.com/office/drawing/2014/main" id="{0D23F78A-2152-31D1-9A25-4061E33F48DF}"/>
              </a:ext>
            </a:extLst>
          </p:cNvPr>
          <p:cNvSpPr>
            <a:spLocks noGrp="1"/>
          </p:cNvSpPr>
          <p:nvPr>
            <p:ph idx="1"/>
          </p:nvPr>
        </p:nvSpPr>
        <p:spPr>
          <a:xfrm>
            <a:off x="4362274" y="1825625"/>
            <a:ext cx="7097087" cy="4351338"/>
          </a:xfrm>
        </p:spPr>
        <p:txBody>
          <a:bodyPr>
            <a:normAutofit lnSpcReduction="10000"/>
          </a:bodyPr>
          <a:lstStyle/>
          <a:p>
            <a:pPr marL="342900" marR="0" lvl="0" indent="-342900">
              <a:spcBef>
                <a:spcPts val="0"/>
              </a:spcBef>
              <a:spcAft>
                <a:spcPts val="0"/>
              </a:spcAft>
              <a:buFont typeface="Courier New" panose="02070309020205020404" pitchFamily="49" charset="0"/>
              <a:buChar char="o"/>
            </a:pPr>
            <a:r>
              <a:rPr lang="en-US" sz="2800" i="1">
                <a:solidFill>
                  <a:srgbClr val="FF0000"/>
                </a:solidFill>
                <a:effectLst/>
                <a:latin typeface="Century Gothic" panose="020B0502020202020204" pitchFamily="34" charset="0"/>
                <a:ea typeface="Times New Roman" panose="02020603050405020304" pitchFamily="18" charset="0"/>
              </a:rPr>
              <a:t>By May 2024, the number of students scoring Proficient or above on ELA GMAS will increase from 30 students to 50 students.</a:t>
            </a:r>
            <a:endParaRPr lang="en-US" sz="2400">
              <a:solidFill>
                <a:srgbClr val="FF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ourier New" panose="02070309020205020404" pitchFamily="49" charset="0"/>
              <a:buChar char="o"/>
            </a:pPr>
            <a:r>
              <a:rPr lang="en-US" sz="2800" i="1">
                <a:solidFill>
                  <a:srgbClr val="FF0000"/>
                </a:solidFill>
                <a:effectLst/>
                <a:latin typeface="Century Gothic" panose="020B0502020202020204" pitchFamily="34" charset="0"/>
                <a:ea typeface="Times New Roman" panose="02020603050405020304" pitchFamily="18" charset="0"/>
              </a:rPr>
              <a:t>The CCRPI Attendance Rate will increase from 67.7% in May 2024 to 80.7%% by the end of the 2023-2024 school year.</a:t>
            </a:r>
            <a:endParaRPr lang="en-US" sz="2400">
              <a:solidFill>
                <a:srgbClr val="FF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ourier New" panose="02070309020205020404" pitchFamily="49" charset="0"/>
              <a:buChar char="o"/>
            </a:pPr>
            <a:r>
              <a:rPr lang="en-US" sz="2800" i="1">
                <a:solidFill>
                  <a:srgbClr val="FF0000"/>
                </a:solidFill>
                <a:effectLst/>
                <a:latin typeface="Century Gothic" panose="020B0502020202020204" pitchFamily="34" charset="0"/>
                <a:ea typeface="Times New Roman" panose="02020603050405020304" pitchFamily="18" charset="0"/>
              </a:rPr>
              <a:t>By May 2024, the number of students scoring Proficient or above on Math GMAS will increase from 27 students to 47 students.</a:t>
            </a:r>
            <a:endParaRPr lang="en-US" sz="2400">
              <a:solidFill>
                <a:srgbClr val="FF0000"/>
              </a:solidFill>
              <a:effectLst/>
              <a:latin typeface="Calibri" panose="020F0502020204030204" pitchFamily="34" charset="0"/>
              <a:ea typeface="Calibri" panose="020F0502020204030204" pitchFamily="34" charset="0"/>
            </a:endParaRPr>
          </a:p>
          <a:p>
            <a:endParaRPr lang="en-US"/>
          </a:p>
        </p:txBody>
      </p:sp>
      <p:pic>
        <p:nvPicPr>
          <p:cNvPr id="3" name="Content Placeholder 4" descr="A colorful text on a black background&#10;&#10;Description automatically generated">
            <a:extLst>
              <a:ext uri="{FF2B5EF4-FFF2-40B4-BE49-F238E27FC236}">
                <a16:creationId xmlns:a16="http://schemas.microsoft.com/office/drawing/2014/main" id="{0DDBAE33-B221-4800-300C-74526B0785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532" y="2031619"/>
            <a:ext cx="2758862" cy="2400209"/>
          </a:xfrm>
          <a:prstGeom prst="rect">
            <a:avLst/>
          </a:prstGeom>
        </p:spPr>
      </p:pic>
    </p:spTree>
    <p:extLst>
      <p:ext uri="{BB962C8B-B14F-4D97-AF65-F5344CB8AC3E}">
        <p14:creationId xmlns:p14="http://schemas.microsoft.com/office/powerpoint/2010/main" val="4001671312"/>
      </p:ext>
    </p:extLst>
  </p:cSld>
  <p:clrMapOvr>
    <a:masterClrMapping/>
  </p:clrMapOvr>
</p:sld>
</file>

<file path=ppt/theme/theme1.xml><?xml version="1.0" encoding="utf-8"?>
<a:theme xmlns:a="http://schemas.openxmlformats.org/drawingml/2006/main" name="ShapesVTI">
  <a:themeElements>
    <a:clrScheme name="Shapes">
      <a:dk1>
        <a:sysClr val="windowText" lastClr="000000"/>
      </a:dk1>
      <a:lt1>
        <a:sysClr val="window" lastClr="FFFFFF"/>
      </a:lt1>
      <a:dk2>
        <a:srgbClr val="281B10"/>
      </a:dk2>
      <a:lt2>
        <a:srgbClr val="FFF9F5"/>
      </a:lt2>
      <a:accent1>
        <a:srgbClr val="EE7661"/>
      </a:accent1>
      <a:accent2>
        <a:srgbClr val="4E91F0"/>
      </a:accent2>
      <a:accent3>
        <a:srgbClr val="5B5260"/>
      </a:accent3>
      <a:accent4>
        <a:srgbClr val="2CC3B4"/>
      </a:accent4>
      <a:accent5>
        <a:srgbClr val="C097F8"/>
      </a:accent5>
      <a:accent6>
        <a:srgbClr val="FF9514"/>
      </a:accent6>
      <a:hlink>
        <a:srgbClr val="E50CBC"/>
      </a:hlink>
      <a:folHlink>
        <a:srgbClr val="6257FF"/>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35A06F4-1A80-46D0-8BB1-37EEEEB81BE9}">
  <we:reference id="b0430364-2ab6-47cd-907e-f8b72239b204" version="3.19.222.0" store="EXCatalog" storeType="EXCatalog"/>
  <we:alternateReferences>
    <we:reference id="WA200000729" version="3.19.222.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BDEF148-1770-458F-8F5B-C3D0A278AA97}">
  <ds:schemaRefs>
    <ds:schemaRef ds:uri="16c05727-aa75-4e4a-9b5f-8a80a1165891"/>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413533D-8C39-401E-8B75-B1AEEEC56B93}">
  <ds:schemaRefs>
    <ds:schemaRef ds:uri="16c05727-aa75-4e4a-9b5f-8a80a1165891"/>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A449C04-64B3-4403-94B7-8D2284C38D1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{C4E389D9-E713-437D-A275-2BCF8A4E1D2D}tf78504181_win32</Template>
  <TotalTime>0</TotalTime>
  <Words>1665</Words>
  <Application>Microsoft Office PowerPoint</Application>
  <PresentationFormat>Widescreen</PresentationFormat>
  <Paragraphs>353</Paragraphs>
  <Slides>36</Slides>
  <Notes>1</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36</vt:i4>
      </vt:variant>
    </vt:vector>
  </HeadingPairs>
  <TitlesOfParts>
    <vt:vector size="48" baseType="lpstr">
      <vt:lpstr>Amasis MT Pro Black</vt:lpstr>
      <vt:lpstr>Arial</vt:lpstr>
      <vt:lpstr>Arial,Sans-Serif</vt:lpstr>
      <vt:lpstr>Avenir Next LT Pro</vt:lpstr>
      <vt:lpstr>Calibri</vt:lpstr>
      <vt:lpstr>Calibri Light</vt:lpstr>
      <vt:lpstr>Century Gothic</vt:lpstr>
      <vt:lpstr>Courier New</vt:lpstr>
      <vt:lpstr>HelveticaLTStd-Roman</vt:lpstr>
      <vt:lpstr>Tw Cen MT</vt:lpstr>
      <vt:lpstr>ShapesVTI</vt:lpstr>
      <vt:lpstr>1_Office Theme</vt:lpstr>
      <vt:lpstr>Hope-Hill Elementary IGNITE HOPE</vt:lpstr>
      <vt:lpstr>Agenda</vt:lpstr>
      <vt:lpstr>PowerPoint Presentation</vt:lpstr>
      <vt:lpstr>What you need to know about Title I</vt:lpstr>
      <vt:lpstr>PowerPoint Presentation</vt:lpstr>
      <vt:lpstr>What test will my child take?</vt:lpstr>
      <vt:lpstr>Achievement Norms</vt:lpstr>
      <vt:lpstr>Curriculum Night  Principal's Report </vt:lpstr>
      <vt:lpstr>School Goals-CIP </vt:lpstr>
      <vt:lpstr>PowerPoint Presentation</vt:lpstr>
      <vt:lpstr>Ga. Milestone Data </vt:lpstr>
      <vt:lpstr>Enrollment </vt:lpstr>
      <vt:lpstr>Staffing </vt:lpstr>
      <vt:lpstr>WHAT IS PARENT AND FAMILY ENGAGEMENT?</vt:lpstr>
      <vt:lpstr>PowerPoint Presentation</vt:lpstr>
      <vt:lpstr>Playground Updates  </vt:lpstr>
      <vt:lpstr>STEAM@ Hope-Hill </vt:lpstr>
      <vt:lpstr>STEAM?</vt:lpstr>
      <vt:lpstr>STEAM Learner Profile</vt:lpstr>
      <vt:lpstr>PowerPoint Presentation</vt:lpstr>
      <vt:lpstr>STEAM@Hope-Hill </vt:lpstr>
      <vt:lpstr>STEAM@Hope-Hill </vt:lpstr>
      <vt:lpstr>PowerPoint Presentation</vt:lpstr>
      <vt:lpstr>PowerPoint Presentation</vt:lpstr>
      <vt:lpstr>PowerPoint Presentation</vt:lpstr>
      <vt:lpstr>PowerPoint Presentation</vt:lpstr>
      <vt:lpstr>PowerPoint Presentation</vt:lpstr>
      <vt:lpstr>AFTER</vt:lpstr>
      <vt:lpstr>Be On Time 7:15-7:45-On time  7:46-Tardy </vt:lpstr>
      <vt:lpstr>PowerPoint Presentation</vt:lpstr>
      <vt:lpstr>PowerPoint Presentation</vt:lpstr>
      <vt:lpstr>Where do I go next ?</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Hope-Hill Elementary School</dc:title>
  <dc:creator>Anderson, Ashley</dc:creator>
  <cp:lastModifiedBy>Gibbons, Keisha</cp:lastModifiedBy>
  <cp:revision>2</cp:revision>
  <dcterms:created xsi:type="dcterms:W3CDTF">2023-08-18T12:24:04Z</dcterms:created>
  <dcterms:modified xsi:type="dcterms:W3CDTF">2023-08-24T17:43:36Z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